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tiff" ContentType="image/tif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1" r:id="rId1"/>
  </p:sldMasterIdLst>
  <p:notesMasterIdLst>
    <p:notesMasterId r:id="rId36"/>
  </p:notesMasterIdLst>
  <p:handoutMasterIdLst>
    <p:handoutMasterId r:id="rId37"/>
  </p:handoutMasterIdLst>
  <p:sldIdLst>
    <p:sldId id="522" r:id="rId2"/>
    <p:sldId id="365" r:id="rId3"/>
    <p:sldId id="523" r:id="rId4"/>
    <p:sldId id="524" r:id="rId5"/>
    <p:sldId id="525" r:id="rId6"/>
    <p:sldId id="557" r:id="rId7"/>
    <p:sldId id="526" r:id="rId8"/>
    <p:sldId id="527" r:id="rId9"/>
    <p:sldId id="556" r:id="rId10"/>
    <p:sldId id="530" r:id="rId11"/>
    <p:sldId id="538" r:id="rId12"/>
    <p:sldId id="539" r:id="rId13"/>
    <p:sldId id="537" r:id="rId14"/>
    <p:sldId id="536" r:id="rId15"/>
    <p:sldId id="534" r:id="rId16"/>
    <p:sldId id="535" r:id="rId17"/>
    <p:sldId id="532" r:id="rId18"/>
    <p:sldId id="533" r:id="rId19"/>
    <p:sldId id="540" r:id="rId20"/>
    <p:sldId id="541" r:id="rId21"/>
    <p:sldId id="543" r:id="rId22"/>
    <p:sldId id="542" r:id="rId23"/>
    <p:sldId id="544" r:id="rId24"/>
    <p:sldId id="546" r:id="rId25"/>
    <p:sldId id="547" r:id="rId26"/>
    <p:sldId id="545" r:id="rId27"/>
    <p:sldId id="551" r:id="rId28"/>
    <p:sldId id="552" r:id="rId29"/>
    <p:sldId id="553" r:id="rId30"/>
    <p:sldId id="554" r:id="rId31"/>
    <p:sldId id="555" r:id="rId32"/>
    <p:sldId id="548" r:id="rId33"/>
    <p:sldId id="549" r:id="rId34"/>
    <p:sldId id="454" r:id="rId35"/>
  </p:sldIdLst>
  <p:sldSz cx="9144000" cy="5143500" type="screen16x9"/>
  <p:notesSz cx="6794500" cy="9931400"/>
  <p:defaultTextStyle>
    <a:defPPr>
      <a:defRPr lang="en-GB"/>
    </a:defPPr>
    <a:lvl1pPr algn="ctr" rtl="0" eaLnBrk="0" fontAlgn="base" hangingPunct="0">
      <a:spcBef>
        <a:spcPct val="0"/>
      </a:spcBef>
      <a:spcAft>
        <a:spcPct val="0"/>
      </a:spcAft>
      <a:defRPr sz="2400" kern="1200">
        <a:solidFill>
          <a:schemeClr val="tx1"/>
        </a:solidFill>
        <a:latin typeface="Arial" charset="0"/>
        <a:ea typeface="+mn-ea"/>
        <a:cs typeface="+mn-cs"/>
      </a:defRPr>
    </a:lvl1pPr>
    <a:lvl2pPr marL="457200" algn="ctr" rtl="0" eaLnBrk="0" fontAlgn="base" hangingPunct="0">
      <a:spcBef>
        <a:spcPct val="0"/>
      </a:spcBef>
      <a:spcAft>
        <a:spcPct val="0"/>
      </a:spcAft>
      <a:defRPr sz="2400" kern="1200">
        <a:solidFill>
          <a:schemeClr val="tx1"/>
        </a:solidFill>
        <a:latin typeface="Arial" charset="0"/>
        <a:ea typeface="+mn-ea"/>
        <a:cs typeface="+mn-cs"/>
      </a:defRPr>
    </a:lvl2pPr>
    <a:lvl3pPr marL="914400" algn="ctr" rtl="0" eaLnBrk="0" fontAlgn="base" hangingPunct="0">
      <a:spcBef>
        <a:spcPct val="0"/>
      </a:spcBef>
      <a:spcAft>
        <a:spcPct val="0"/>
      </a:spcAft>
      <a:defRPr sz="2400" kern="1200">
        <a:solidFill>
          <a:schemeClr val="tx1"/>
        </a:solidFill>
        <a:latin typeface="Arial" charset="0"/>
        <a:ea typeface="+mn-ea"/>
        <a:cs typeface="+mn-cs"/>
      </a:defRPr>
    </a:lvl3pPr>
    <a:lvl4pPr marL="1371600" algn="ctr" rtl="0" eaLnBrk="0" fontAlgn="base" hangingPunct="0">
      <a:spcBef>
        <a:spcPct val="0"/>
      </a:spcBef>
      <a:spcAft>
        <a:spcPct val="0"/>
      </a:spcAft>
      <a:defRPr sz="2400" kern="1200">
        <a:solidFill>
          <a:schemeClr val="tx1"/>
        </a:solidFill>
        <a:latin typeface="Arial" charset="0"/>
        <a:ea typeface="+mn-ea"/>
        <a:cs typeface="+mn-cs"/>
      </a:defRPr>
    </a:lvl4pPr>
    <a:lvl5pPr marL="1828800" algn="ctr" rtl="0" eaLnBrk="0" fontAlgn="base" hangingPunct="0">
      <a:spcBef>
        <a:spcPct val="0"/>
      </a:spcBef>
      <a:spcAft>
        <a:spcPct val="0"/>
      </a:spcAft>
      <a:defRPr sz="2400" kern="1200">
        <a:solidFill>
          <a:schemeClr val="tx1"/>
        </a:solidFill>
        <a:latin typeface="Arial" charset="0"/>
        <a:ea typeface="+mn-ea"/>
        <a:cs typeface="+mn-cs"/>
      </a:defRPr>
    </a:lvl5pPr>
    <a:lvl6pPr marL="2286000" algn="l" defTabSz="914400" rtl="0" eaLnBrk="1" latinLnBrk="0" hangingPunct="1">
      <a:defRPr sz="2400" kern="1200">
        <a:solidFill>
          <a:schemeClr val="tx1"/>
        </a:solidFill>
        <a:latin typeface="Arial" charset="0"/>
        <a:ea typeface="+mn-ea"/>
        <a:cs typeface="+mn-cs"/>
      </a:defRPr>
    </a:lvl6pPr>
    <a:lvl7pPr marL="2743200" algn="l" defTabSz="914400" rtl="0" eaLnBrk="1" latinLnBrk="0" hangingPunct="1">
      <a:defRPr sz="2400" kern="1200">
        <a:solidFill>
          <a:schemeClr val="tx1"/>
        </a:solidFill>
        <a:latin typeface="Arial" charset="0"/>
        <a:ea typeface="+mn-ea"/>
        <a:cs typeface="+mn-cs"/>
      </a:defRPr>
    </a:lvl7pPr>
    <a:lvl8pPr marL="3200400" algn="l" defTabSz="914400" rtl="0" eaLnBrk="1" latinLnBrk="0" hangingPunct="1">
      <a:defRPr sz="2400" kern="1200">
        <a:solidFill>
          <a:schemeClr val="tx1"/>
        </a:solidFill>
        <a:latin typeface="Arial" charset="0"/>
        <a:ea typeface="+mn-ea"/>
        <a:cs typeface="+mn-cs"/>
      </a:defRPr>
    </a:lvl8pPr>
    <a:lvl9pPr marL="3657600" algn="l" defTabSz="914400" rtl="0" eaLnBrk="1" latinLnBrk="0" hangingPunct="1">
      <a:defRPr sz="2400"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3164">
          <p15:clr>
            <a:srgbClr val="A4A3A4"/>
          </p15:clr>
        </p15:guide>
        <p15:guide id="2" pos="4558">
          <p15:clr>
            <a:srgbClr val="A4A3A4"/>
          </p15:clr>
        </p15:guide>
      </p15:sldGuideLst>
    </p:ext>
    <p:ext uri="{2D200454-40CA-4A62-9FC3-DE9A4176ACB9}">
      <p15:notesGuideLst xmlns:p15="http://schemas.microsoft.com/office/powerpoint/2012/main">
        <p15:guide id="1" orient="horz" pos="3128">
          <p15:clr>
            <a:srgbClr val="A4A3A4"/>
          </p15:clr>
        </p15:guide>
        <p15:guide id="2" pos="214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FF"/>
    <a:srgbClr val="FF0000"/>
    <a:srgbClr val="000000"/>
    <a:srgbClr val="0DC30D"/>
    <a:srgbClr val="C01E2D"/>
    <a:srgbClr val="CECECE"/>
    <a:srgbClr val="919191"/>
    <a:srgbClr val="676767"/>
    <a:srgbClr val="063DE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C2FFA5D-87B4-456A-9821-1D502468CF0F}" styleName="Estilo temático 1 - Énfasis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91EBBBCC-DAD2-459C-BE2E-F6DE35CF9A28}" styleName="Estilo oscuro 2 - Énfasis 3/Énfasis 4">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3">
              <a:tint val="20000"/>
            </a:schemeClr>
          </a:solidFill>
        </a:fill>
      </a:tcStyle>
    </a:lastRow>
    <a:firstRow>
      <a:tcTxStyle b="on">
        <a:fontRef idx="minor">
          <a:scrgbClr r="0" g="0" b="0"/>
        </a:fontRef>
        <a:schemeClr val="lt1"/>
      </a:tcTxStyle>
      <a:tcStyle>
        <a:tcBdr/>
        <a:fill>
          <a:solidFill>
            <a:schemeClr val="accent4"/>
          </a:solidFill>
        </a:fill>
      </a:tcStyle>
    </a:firstRow>
  </a:tblStyle>
  <a:tblStyle styleId="{0660B408-B3CF-4A94-85FC-2B1E0A45F4A2}" styleName="Estilo oscuro 2 - Énfasis 1/Énfasis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859" autoAdjust="0"/>
    <p:restoredTop sz="92410" autoAdjust="0"/>
  </p:normalViewPr>
  <p:slideViewPr>
    <p:cSldViewPr snapToGrid="0" showGuides="1">
      <p:cViewPr varScale="1">
        <p:scale>
          <a:sx n="90" d="100"/>
          <a:sy n="90" d="100"/>
        </p:scale>
        <p:origin x="846" y="72"/>
      </p:cViewPr>
      <p:guideLst>
        <p:guide orient="horz" pos="3164"/>
        <p:guide pos="4558"/>
      </p:guideLst>
    </p:cSldViewPr>
  </p:slideViewPr>
  <p:outlineViewPr>
    <p:cViewPr>
      <p:scale>
        <a:sx n="33" d="100"/>
        <a:sy n="33" d="100"/>
      </p:scale>
      <p:origin x="0" y="0"/>
    </p:cViewPr>
  </p:outlineViewPr>
  <p:notesTextViewPr>
    <p:cViewPr>
      <p:scale>
        <a:sx n="90" d="100"/>
        <a:sy n="90" d="100"/>
      </p:scale>
      <p:origin x="0" y="0"/>
    </p:cViewPr>
  </p:notesTextViewPr>
  <p:sorterViewPr>
    <p:cViewPr>
      <p:scale>
        <a:sx n="100" d="100"/>
        <a:sy n="100" d="100"/>
      </p:scale>
      <p:origin x="0" y="0"/>
    </p:cViewPr>
  </p:sorterViewPr>
  <p:notesViewPr>
    <p:cSldViewPr showGuides="1">
      <p:cViewPr varScale="1">
        <p:scale>
          <a:sx n="63" d="100"/>
          <a:sy n="63" d="100"/>
        </p:scale>
        <p:origin x="-3240" y="-58"/>
      </p:cViewPr>
      <p:guideLst>
        <p:guide orient="horz" pos="3128"/>
        <p:guide pos="2140"/>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viewProps" Target="viewProps.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handoutMaster" Target="handoutMasters/handoutMaster1.xml"/><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presProps" Target="pres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868F469-EDA1-2C49-AC0E-67A2A11A9BA0}" type="doc">
      <dgm:prSet loTypeId="urn:microsoft.com/office/officeart/2005/8/layout/hList1" loCatId="" qsTypeId="urn:microsoft.com/office/officeart/2005/8/quickstyle/simple4" qsCatId="simple" csTypeId="urn:microsoft.com/office/officeart/2005/8/colors/accent1_2" csCatId="accent1" phldr="1"/>
      <dgm:spPr/>
      <dgm:t>
        <a:bodyPr/>
        <a:lstStyle/>
        <a:p>
          <a:endParaRPr lang="es-ES_tradnl"/>
        </a:p>
      </dgm:t>
    </dgm:pt>
    <dgm:pt modelId="{73DC24B3-D609-D64D-8650-3F6684D1999D}">
      <dgm:prSet phldrT="[Texto]"/>
      <dgm:spPr/>
      <dgm:t>
        <a:bodyPr/>
        <a:lstStyle/>
        <a:p>
          <a:r>
            <a:rPr lang="es-ES_tradnl" dirty="0" smtClean="0"/>
            <a:t>Standard</a:t>
          </a:r>
          <a:endParaRPr lang="es-ES_tradnl" dirty="0"/>
        </a:p>
      </dgm:t>
    </dgm:pt>
    <dgm:pt modelId="{4503BD06-C989-144C-8ABC-20AF6A1FA031}" type="parTrans" cxnId="{9BB5AD8C-DE67-CC48-96D7-A9240296A127}">
      <dgm:prSet/>
      <dgm:spPr/>
      <dgm:t>
        <a:bodyPr/>
        <a:lstStyle/>
        <a:p>
          <a:endParaRPr lang="es-ES_tradnl"/>
        </a:p>
      </dgm:t>
    </dgm:pt>
    <dgm:pt modelId="{74F07D8A-5E19-1F4C-BC76-84FD685B3D98}" type="sibTrans" cxnId="{9BB5AD8C-DE67-CC48-96D7-A9240296A127}">
      <dgm:prSet/>
      <dgm:spPr/>
      <dgm:t>
        <a:bodyPr/>
        <a:lstStyle/>
        <a:p>
          <a:endParaRPr lang="es-ES_tradnl"/>
        </a:p>
      </dgm:t>
    </dgm:pt>
    <dgm:pt modelId="{9927FD81-AB1F-8243-AF08-9E7191BE3714}">
      <dgm:prSet phldrT="[Texto]"/>
      <dgm:spPr/>
      <dgm:t>
        <a:bodyPr/>
        <a:lstStyle/>
        <a:p>
          <a:r>
            <a:rPr lang="es-ES_tradnl" dirty="0" smtClean="0"/>
            <a:t>Relación</a:t>
          </a:r>
          <a:endParaRPr lang="es-ES_tradnl" dirty="0"/>
        </a:p>
      </dgm:t>
    </dgm:pt>
    <dgm:pt modelId="{EB2A39B9-FCE5-D645-882E-8DB91F1735F1}" type="parTrans" cxnId="{25B376F7-5903-E148-9F27-665389C6CAA6}">
      <dgm:prSet/>
      <dgm:spPr/>
      <dgm:t>
        <a:bodyPr/>
        <a:lstStyle/>
        <a:p>
          <a:endParaRPr lang="es-ES_tradnl"/>
        </a:p>
      </dgm:t>
    </dgm:pt>
    <dgm:pt modelId="{CEA60EC7-2131-534B-99A0-C20FFB87B9A5}" type="sibTrans" cxnId="{25B376F7-5903-E148-9F27-665389C6CAA6}">
      <dgm:prSet/>
      <dgm:spPr/>
      <dgm:t>
        <a:bodyPr/>
        <a:lstStyle/>
        <a:p>
          <a:endParaRPr lang="es-ES_tradnl"/>
        </a:p>
      </dgm:t>
    </dgm:pt>
    <dgm:pt modelId="{3167B3A6-A0DA-DD41-AB07-E0DA167B1B9D}">
      <dgm:prSet phldrT="[Texto]"/>
      <dgm:spPr/>
      <dgm:t>
        <a:bodyPr/>
        <a:lstStyle/>
        <a:p>
          <a:r>
            <a:rPr lang="es-ES_tradnl" dirty="0" smtClean="0"/>
            <a:t>TI/TP</a:t>
          </a:r>
          <a:endParaRPr lang="es-ES_tradnl" dirty="0"/>
        </a:p>
      </dgm:t>
    </dgm:pt>
    <dgm:pt modelId="{DB0649AB-3611-9D46-B201-4BD7739DC836}" type="parTrans" cxnId="{AEB62E1C-F13C-7843-8AFA-B345993F1AAC}">
      <dgm:prSet/>
      <dgm:spPr/>
      <dgm:t>
        <a:bodyPr/>
        <a:lstStyle/>
        <a:p>
          <a:endParaRPr lang="es-ES_tradnl"/>
        </a:p>
      </dgm:t>
    </dgm:pt>
    <dgm:pt modelId="{098857B6-BD80-7C42-A909-B4F8FE1EAE69}" type="sibTrans" cxnId="{AEB62E1C-F13C-7843-8AFA-B345993F1AAC}">
      <dgm:prSet/>
      <dgm:spPr/>
      <dgm:t>
        <a:bodyPr/>
        <a:lstStyle/>
        <a:p>
          <a:endParaRPr lang="es-ES_tradnl"/>
        </a:p>
      </dgm:t>
    </dgm:pt>
    <dgm:pt modelId="{64266D43-94AD-CD44-A6CB-FCADAF8A68AE}">
      <dgm:prSet phldrT="[Texto]"/>
      <dgm:spPr/>
      <dgm:t>
        <a:bodyPr/>
        <a:lstStyle/>
        <a:p>
          <a:r>
            <a:rPr lang="es-ES_tradnl" dirty="0" smtClean="0"/>
            <a:t>Relación</a:t>
          </a:r>
          <a:endParaRPr lang="es-ES_tradnl" dirty="0"/>
        </a:p>
      </dgm:t>
    </dgm:pt>
    <dgm:pt modelId="{AE944767-2A0C-C848-98A3-7F758D9726C0}" type="parTrans" cxnId="{2FBC0B08-1CC9-244A-B55C-4B3D90C0281E}">
      <dgm:prSet/>
      <dgm:spPr/>
      <dgm:t>
        <a:bodyPr/>
        <a:lstStyle/>
        <a:p>
          <a:endParaRPr lang="es-ES_tradnl"/>
        </a:p>
      </dgm:t>
    </dgm:pt>
    <dgm:pt modelId="{1C01440D-AB9F-BD45-A6DB-96DC0694C5E9}" type="sibTrans" cxnId="{2FBC0B08-1CC9-244A-B55C-4B3D90C0281E}">
      <dgm:prSet/>
      <dgm:spPr/>
      <dgm:t>
        <a:bodyPr/>
        <a:lstStyle/>
        <a:p>
          <a:endParaRPr lang="es-ES_tradnl"/>
        </a:p>
      </dgm:t>
    </dgm:pt>
    <dgm:pt modelId="{76294113-53F1-A441-8BCE-9028D4953AA2}">
      <dgm:prSet phldrT="[Texto]"/>
      <dgm:spPr/>
      <dgm:t>
        <a:bodyPr/>
        <a:lstStyle/>
        <a:p>
          <a:r>
            <a:rPr lang="es-ES_tradnl" dirty="0" smtClean="0"/>
            <a:t>Subestaciones</a:t>
          </a:r>
          <a:endParaRPr lang="es-ES_tradnl" dirty="0"/>
        </a:p>
      </dgm:t>
    </dgm:pt>
    <dgm:pt modelId="{A2290FB8-A7FE-DC40-B417-3CD6DB3EB0CD}" type="parTrans" cxnId="{C12F0148-8DE0-C34C-AA4B-88B4495A0CFF}">
      <dgm:prSet/>
      <dgm:spPr/>
      <dgm:t>
        <a:bodyPr/>
        <a:lstStyle/>
        <a:p>
          <a:endParaRPr lang="es-ES_tradnl"/>
        </a:p>
      </dgm:t>
    </dgm:pt>
    <dgm:pt modelId="{D01AEFE8-DC0D-7645-BE61-2D728F9FA14B}" type="sibTrans" cxnId="{C12F0148-8DE0-C34C-AA4B-88B4495A0CFF}">
      <dgm:prSet/>
      <dgm:spPr/>
      <dgm:t>
        <a:bodyPr/>
        <a:lstStyle/>
        <a:p>
          <a:endParaRPr lang="es-ES_tradnl"/>
        </a:p>
      </dgm:t>
    </dgm:pt>
    <dgm:pt modelId="{48F62270-2844-B94A-9758-A92411DA14A5}">
      <dgm:prSet phldrT="[Texto]"/>
      <dgm:spPr/>
      <dgm:t>
        <a:bodyPr/>
        <a:lstStyle/>
        <a:p>
          <a:r>
            <a:rPr lang="es-ES_tradnl" dirty="0" smtClean="0"/>
            <a:t>Interruptores</a:t>
          </a:r>
          <a:endParaRPr lang="es-ES_tradnl" dirty="0"/>
        </a:p>
      </dgm:t>
    </dgm:pt>
    <dgm:pt modelId="{BB403DC5-849F-764A-9B21-12E38CEEB093}" type="parTrans" cxnId="{5AF1170E-7002-A94B-BB20-0380666BD06F}">
      <dgm:prSet/>
      <dgm:spPr/>
      <dgm:t>
        <a:bodyPr/>
        <a:lstStyle/>
        <a:p>
          <a:endParaRPr lang="es-ES_tradnl"/>
        </a:p>
      </dgm:t>
    </dgm:pt>
    <dgm:pt modelId="{B691E464-85AC-EE47-91B5-FB6D981358DE}" type="sibTrans" cxnId="{5AF1170E-7002-A94B-BB20-0380666BD06F}">
      <dgm:prSet/>
      <dgm:spPr/>
      <dgm:t>
        <a:bodyPr/>
        <a:lstStyle/>
        <a:p>
          <a:endParaRPr lang="es-ES_tradnl"/>
        </a:p>
      </dgm:t>
    </dgm:pt>
    <dgm:pt modelId="{03088383-7DA7-7B4E-9BA3-58DC1C5033E9}">
      <dgm:prSet phldrT="[Texto]"/>
      <dgm:spPr/>
      <dgm:t>
        <a:bodyPr/>
        <a:lstStyle/>
        <a:p>
          <a:r>
            <a:rPr lang="es-ES_tradnl" dirty="0" smtClean="0"/>
            <a:t>Medición de tiempos en interruptores</a:t>
          </a:r>
          <a:endParaRPr lang="es-ES_tradnl" dirty="0"/>
        </a:p>
      </dgm:t>
    </dgm:pt>
    <dgm:pt modelId="{C0A51316-3482-4F4E-A4C0-2121B727696B}" type="parTrans" cxnId="{8B69BE38-BD8E-174A-AD59-025115BAEE38}">
      <dgm:prSet/>
      <dgm:spPr/>
      <dgm:t>
        <a:bodyPr/>
        <a:lstStyle/>
        <a:p>
          <a:endParaRPr lang="es-ES_tradnl"/>
        </a:p>
      </dgm:t>
    </dgm:pt>
    <dgm:pt modelId="{9FB3B894-095C-D04E-A97F-26739C1FA40E}" type="sibTrans" cxnId="{8B69BE38-BD8E-174A-AD59-025115BAEE38}">
      <dgm:prSet/>
      <dgm:spPr/>
      <dgm:t>
        <a:bodyPr/>
        <a:lstStyle/>
        <a:p>
          <a:endParaRPr lang="es-ES_tradnl"/>
        </a:p>
      </dgm:t>
    </dgm:pt>
    <dgm:pt modelId="{E9355563-5611-9941-B780-D444A3D2060A}">
      <dgm:prSet phldrT="[Texto]"/>
      <dgm:spPr/>
      <dgm:t>
        <a:bodyPr/>
        <a:lstStyle/>
        <a:p>
          <a:r>
            <a:rPr lang="es-ES_tradnl" dirty="0" smtClean="0"/>
            <a:t>Resistencia devanados</a:t>
          </a:r>
          <a:endParaRPr lang="es-ES_tradnl" dirty="0"/>
        </a:p>
      </dgm:t>
    </dgm:pt>
    <dgm:pt modelId="{D901750C-9C2B-1940-8683-A032EBD3E3A9}" type="parTrans" cxnId="{363CFA02-1273-8A44-8F8B-EE3AEE00D2F3}">
      <dgm:prSet/>
      <dgm:spPr/>
      <dgm:t>
        <a:bodyPr/>
        <a:lstStyle/>
        <a:p>
          <a:endParaRPr lang="es-ES_tradnl"/>
        </a:p>
      </dgm:t>
    </dgm:pt>
    <dgm:pt modelId="{BB1B324E-53EE-3449-AED6-97EF3D55BFF7}" type="sibTrans" cxnId="{363CFA02-1273-8A44-8F8B-EE3AEE00D2F3}">
      <dgm:prSet/>
      <dgm:spPr/>
      <dgm:t>
        <a:bodyPr/>
        <a:lstStyle/>
        <a:p>
          <a:endParaRPr lang="es-ES_tradnl"/>
        </a:p>
      </dgm:t>
    </dgm:pt>
    <dgm:pt modelId="{1A568E5A-9AB7-CD41-813B-B412909A3848}">
      <dgm:prSet phldrT="[Texto]"/>
      <dgm:spPr/>
      <dgm:t>
        <a:bodyPr/>
        <a:lstStyle/>
        <a:p>
          <a:r>
            <a:rPr lang="es-ES_tradnl" dirty="0" smtClean="0"/>
            <a:t>Reactancia de dispersión</a:t>
          </a:r>
          <a:endParaRPr lang="es-ES_tradnl" dirty="0"/>
        </a:p>
      </dgm:t>
    </dgm:pt>
    <dgm:pt modelId="{93320C34-291D-3C4B-9421-00DAFCC9EE98}" type="parTrans" cxnId="{FF9489AE-CC5E-E443-BCA7-C9917D37E721}">
      <dgm:prSet/>
      <dgm:spPr/>
      <dgm:t>
        <a:bodyPr/>
        <a:lstStyle/>
        <a:p>
          <a:endParaRPr lang="es-ES_tradnl"/>
        </a:p>
      </dgm:t>
    </dgm:pt>
    <dgm:pt modelId="{B4DA281E-F243-7148-AE99-80B64AE48819}" type="sibTrans" cxnId="{FF9489AE-CC5E-E443-BCA7-C9917D37E721}">
      <dgm:prSet/>
      <dgm:spPr/>
      <dgm:t>
        <a:bodyPr/>
        <a:lstStyle/>
        <a:p>
          <a:endParaRPr lang="es-ES_tradnl"/>
        </a:p>
      </dgm:t>
    </dgm:pt>
    <dgm:pt modelId="{CC153D9C-D97C-0C40-B1DC-05048B28C031}">
      <dgm:prSet phldrT="[Texto]"/>
      <dgm:spPr/>
      <dgm:t>
        <a:bodyPr/>
        <a:lstStyle/>
        <a:p>
          <a:r>
            <a:rPr lang="es-ES_tradnl" dirty="0" smtClean="0"/>
            <a:t>Corriente de excitación</a:t>
          </a:r>
          <a:endParaRPr lang="es-ES_tradnl" dirty="0"/>
        </a:p>
      </dgm:t>
    </dgm:pt>
    <dgm:pt modelId="{C5D22003-A0A2-5C4C-BDD0-E1F4E63CE8B2}" type="parTrans" cxnId="{B714F953-B3AA-D743-87DC-4469646DD0F6}">
      <dgm:prSet/>
      <dgm:spPr/>
      <dgm:t>
        <a:bodyPr/>
        <a:lstStyle/>
        <a:p>
          <a:endParaRPr lang="es-ES_tradnl"/>
        </a:p>
      </dgm:t>
    </dgm:pt>
    <dgm:pt modelId="{C1E09A5C-001C-0E42-B207-5867CBA76941}" type="sibTrans" cxnId="{B714F953-B3AA-D743-87DC-4469646DD0F6}">
      <dgm:prSet/>
      <dgm:spPr/>
      <dgm:t>
        <a:bodyPr/>
        <a:lstStyle/>
        <a:p>
          <a:endParaRPr lang="es-ES_tradnl"/>
        </a:p>
      </dgm:t>
    </dgm:pt>
    <dgm:pt modelId="{A2EF34F5-8522-C943-B288-3917FF177C5C}">
      <dgm:prSet phldrT="[Texto]"/>
      <dgm:spPr/>
      <dgm:t>
        <a:bodyPr/>
        <a:lstStyle/>
        <a:p>
          <a:r>
            <a:rPr lang="es-ES_tradnl" dirty="0" err="1" smtClean="0"/>
            <a:t>Desmagnetización</a:t>
          </a:r>
          <a:endParaRPr lang="es-ES_tradnl" dirty="0"/>
        </a:p>
      </dgm:t>
    </dgm:pt>
    <dgm:pt modelId="{3E1FDDFC-E45D-5D45-9301-DC12BCF5FC88}" type="parTrans" cxnId="{DE0C2EDE-C07D-B441-B8B8-549C3F98A49E}">
      <dgm:prSet/>
      <dgm:spPr/>
      <dgm:t>
        <a:bodyPr/>
        <a:lstStyle/>
        <a:p>
          <a:endParaRPr lang="es-ES_tradnl"/>
        </a:p>
      </dgm:t>
    </dgm:pt>
    <dgm:pt modelId="{6F4D699E-6804-954D-982A-BAD878AAEC45}" type="sibTrans" cxnId="{DE0C2EDE-C07D-B441-B8B8-549C3F98A49E}">
      <dgm:prSet/>
      <dgm:spPr/>
      <dgm:t>
        <a:bodyPr/>
        <a:lstStyle/>
        <a:p>
          <a:endParaRPr lang="es-ES_tradnl"/>
        </a:p>
      </dgm:t>
    </dgm:pt>
    <dgm:pt modelId="{6C1BDA55-C7F1-7242-AB34-506EBD8150DA}">
      <dgm:prSet phldrT="[Texto]"/>
      <dgm:spPr/>
      <dgm:t>
        <a:bodyPr/>
        <a:lstStyle/>
        <a:p>
          <a:r>
            <a:rPr lang="es-ES_tradnl" dirty="0" smtClean="0"/>
            <a:t>Resistencia devanados</a:t>
          </a:r>
          <a:endParaRPr lang="es-ES_tradnl" dirty="0"/>
        </a:p>
      </dgm:t>
    </dgm:pt>
    <dgm:pt modelId="{0EECEE8F-81D7-6F47-8660-ED3F2F78310B}" type="parTrans" cxnId="{89D86B80-8D77-9D4B-85DB-1D1A5DBD49CB}">
      <dgm:prSet/>
      <dgm:spPr/>
      <dgm:t>
        <a:bodyPr/>
        <a:lstStyle/>
        <a:p>
          <a:endParaRPr lang="es-ES_tradnl"/>
        </a:p>
      </dgm:t>
    </dgm:pt>
    <dgm:pt modelId="{1963B696-3395-A84B-8F3F-C26E92760BF5}" type="sibTrans" cxnId="{89D86B80-8D77-9D4B-85DB-1D1A5DBD49CB}">
      <dgm:prSet/>
      <dgm:spPr/>
      <dgm:t>
        <a:bodyPr/>
        <a:lstStyle/>
        <a:p>
          <a:endParaRPr lang="es-ES_tradnl"/>
        </a:p>
      </dgm:t>
    </dgm:pt>
    <dgm:pt modelId="{650E7A86-2172-5D48-8F31-ACB14B2CCC89}">
      <dgm:prSet phldrT="[Texto]"/>
      <dgm:spPr/>
      <dgm:t>
        <a:bodyPr/>
        <a:lstStyle/>
        <a:p>
          <a:r>
            <a:rPr lang="es-ES_tradnl" b="1" dirty="0" smtClean="0"/>
            <a:t>tan delta y capacitancia (TDX)</a:t>
          </a:r>
          <a:endParaRPr lang="es-ES_tradnl" b="1" dirty="0"/>
        </a:p>
      </dgm:t>
    </dgm:pt>
    <dgm:pt modelId="{54782FE0-9E9B-F641-8BEB-9114728C1DA0}" type="parTrans" cxnId="{4AA57F3C-14F5-F046-B5E6-DE9BB27EEFC3}">
      <dgm:prSet/>
      <dgm:spPr/>
      <dgm:t>
        <a:bodyPr/>
        <a:lstStyle/>
        <a:p>
          <a:endParaRPr lang="es-ES_tradnl"/>
        </a:p>
      </dgm:t>
    </dgm:pt>
    <dgm:pt modelId="{A6D33534-C0B8-8943-BA8B-9AE5A04E364F}" type="sibTrans" cxnId="{4AA57F3C-14F5-F046-B5E6-DE9BB27EEFC3}">
      <dgm:prSet/>
      <dgm:spPr/>
      <dgm:t>
        <a:bodyPr/>
        <a:lstStyle/>
        <a:p>
          <a:endParaRPr lang="es-ES_tradnl"/>
        </a:p>
      </dgm:t>
    </dgm:pt>
    <dgm:pt modelId="{25F070E2-4AD1-974C-8AE8-8BDECA945CE4}">
      <dgm:prSet phldrT="[Texto]"/>
      <dgm:spPr/>
      <dgm:t>
        <a:bodyPr/>
        <a:lstStyle/>
        <a:p>
          <a:r>
            <a:rPr lang="es-ES_tradnl" dirty="0" err="1" smtClean="0"/>
            <a:t>Tension</a:t>
          </a:r>
          <a:r>
            <a:rPr lang="es-ES_tradnl" dirty="0" smtClean="0"/>
            <a:t> resistida</a:t>
          </a:r>
          <a:endParaRPr lang="es-ES_tradnl" dirty="0"/>
        </a:p>
      </dgm:t>
    </dgm:pt>
    <dgm:pt modelId="{3F172C7A-6072-B448-919A-B7C2CA11B9C2}" type="parTrans" cxnId="{FD7FF76D-D932-8A43-BBCD-64EB2953D205}">
      <dgm:prSet/>
      <dgm:spPr/>
      <dgm:t>
        <a:bodyPr/>
        <a:lstStyle/>
        <a:p>
          <a:endParaRPr lang="es-ES_tradnl"/>
        </a:p>
      </dgm:t>
    </dgm:pt>
    <dgm:pt modelId="{62EAC42E-2CFA-2741-8A39-3EC92C9A80FB}" type="sibTrans" cxnId="{FD7FF76D-D932-8A43-BBCD-64EB2953D205}">
      <dgm:prSet/>
      <dgm:spPr/>
      <dgm:t>
        <a:bodyPr/>
        <a:lstStyle/>
        <a:p>
          <a:endParaRPr lang="es-ES_tradnl"/>
        </a:p>
      </dgm:t>
    </dgm:pt>
    <dgm:pt modelId="{D65A2FD1-5A59-6640-AB35-28A22E21D2BC}">
      <dgm:prSet phldrT="[Texto]"/>
      <dgm:spPr/>
      <dgm:t>
        <a:bodyPr/>
        <a:lstStyle/>
        <a:p>
          <a:r>
            <a:rPr lang="es-ES_tradnl" dirty="0" err="1" smtClean="0"/>
            <a:t>Desmagnetización</a:t>
          </a:r>
          <a:endParaRPr lang="es-ES_tradnl" dirty="0"/>
        </a:p>
      </dgm:t>
    </dgm:pt>
    <dgm:pt modelId="{0942D7BC-96B0-1E4C-BE9B-F150A56255E1}" type="parTrans" cxnId="{30EFD5E6-E7CD-AB4B-9B5E-06D984323E36}">
      <dgm:prSet/>
      <dgm:spPr/>
      <dgm:t>
        <a:bodyPr/>
        <a:lstStyle/>
        <a:p>
          <a:endParaRPr lang="es-ES_tradnl"/>
        </a:p>
      </dgm:t>
    </dgm:pt>
    <dgm:pt modelId="{788CC0E0-3C0E-F242-944B-6896C09B84F4}" type="sibTrans" cxnId="{30EFD5E6-E7CD-AB4B-9B5E-06D984323E36}">
      <dgm:prSet/>
      <dgm:spPr/>
      <dgm:t>
        <a:bodyPr/>
        <a:lstStyle/>
        <a:p>
          <a:endParaRPr lang="es-ES_tradnl"/>
        </a:p>
      </dgm:t>
    </dgm:pt>
    <dgm:pt modelId="{C9FB7611-A5D4-2543-8B0E-0E0661072592}">
      <dgm:prSet phldrT="[Texto]"/>
      <dgm:spPr/>
      <dgm:t>
        <a:bodyPr/>
        <a:lstStyle/>
        <a:p>
          <a:r>
            <a:rPr lang="es-ES_tradnl" dirty="0" smtClean="0"/>
            <a:t>Saturación</a:t>
          </a:r>
          <a:endParaRPr lang="es-ES_tradnl" dirty="0"/>
        </a:p>
      </dgm:t>
    </dgm:pt>
    <dgm:pt modelId="{E22617B4-A67D-DB40-957A-1CA5C628C18B}" type="parTrans" cxnId="{21CFC0DE-7CF1-654D-B5EB-1B12E80C9CC8}">
      <dgm:prSet/>
      <dgm:spPr/>
      <dgm:t>
        <a:bodyPr/>
        <a:lstStyle/>
        <a:p>
          <a:endParaRPr lang="es-ES_tradnl"/>
        </a:p>
      </dgm:t>
    </dgm:pt>
    <dgm:pt modelId="{6AE00B62-202E-EB4E-8EFC-10BF099EE08A}" type="sibTrans" cxnId="{21CFC0DE-7CF1-654D-B5EB-1B12E80C9CC8}">
      <dgm:prSet/>
      <dgm:spPr/>
      <dgm:t>
        <a:bodyPr/>
        <a:lstStyle/>
        <a:p>
          <a:endParaRPr lang="es-ES_tradnl"/>
        </a:p>
      </dgm:t>
    </dgm:pt>
    <dgm:pt modelId="{3FEF1E11-40C3-F14F-B020-CE3FEE10599E}">
      <dgm:prSet phldrT="[Texto]"/>
      <dgm:spPr/>
      <dgm:t>
        <a:bodyPr/>
        <a:lstStyle/>
        <a:p>
          <a:r>
            <a:rPr lang="es-ES_tradnl" dirty="0" smtClean="0"/>
            <a:t>Carga (</a:t>
          </a:r>
          <a:r>
            <a:rPr lang="es-ES_tradnl" dirty="0" err="1" smtClean="0"/>
            <a:t>burden</a:t>
          </a:r>
          <a:r>
            <a:rPr lang="es-ES_tradnl" dirty="0" smtClean="0"/>
            <a:t>)</a:t>
          </a:r>
          <a:endParaRPr lang="es-ES_tradnl" dirty="0"/>
        </a:p>
      </dgm:t>
    </dgm:pt>
    <dgm:pt modelId="{24967C8F-BAD7-BC49-85D2-E670062A1720}" type="parTrans" cxnId="{87236E5B-4D2C-A143-A7FC-43D2A995EBA7}">
      <dgm:prSet/>
      <dgm:spPr/>
      <dgm:t>
        <a:bodyPr/>
        <a:lstStyle/>
        <a:p>
          <a:endParaRPr lang="es-ES_tradnl"/>
        </a:p>
      </dgm:t>
    </dgm:pt>
    <dgm:pt modelId="{959E6C16-7C84-C648-B61B-3F7EB426955A}" type="sibTrans" cxnId="{87236E5B-4D2C-A143-A7FC-43D2A995EBA7}">
      <dgm:prSet/>
      <dgm:spPr/>
      <dgm:t>
        <a:bodyPr/>
        <a:lstStyle/>
        <a:p>
          <a:endParaRPr lang="es-ES_tradnl"/>
        </a:p>
      </dgm:t>
    </dgm:pt>
    <dgm:pt modelId="{3BB9453E-4D05-2049-9775-BCE649FE5858}">
      <dgm:prSet phldrT="[Texto]"/>
      <dgm:spPr/>
      <dgm:t>
        <a:bodyPr/>
        <a:lstStyle/>
        <a:p>
          <a:r>
            <a:rPr lang="es-ES_tradnl" dirty="0" smtClean="0"/>
            <a:t>Resistencia de contacto</a:t>
          </a:r>
          <a:endParaRPr lang="es-ES_tradnl" dirty="0"/>
        </a:p>
      </dgm:t>
    </dgm:pt>
    <dgm:pt modelId="{BC7285E9-FB85-9E47-9605-84BF905DDAE2}" type="parTrans" cxnId="{012C3716-4268-AE4E-986F-E1EF19B2FACB}">
      <dgm:prSet/>
      <dgm:spPr/>
      <dgm:t>
        <a:bodyPr/>
        <a:lstStyle/>
        <a:p>
          <a:endParaRPr lang="es-ES_tradnl"/>
        </a:p>
      </dgm:t>
    </dgm:pt>
    <dgm:pt modelId="{F95A5FB0-EA74-CC40-85DE-DB5D4ABE63D0}" type="sibTrans" cxnId="{012C3716-4268-AE4E-986F-E1EF19B2FACB}">
      <dgm:prSet/>
      <dgm:spPr/>
      <dgm:t>
        <a:bodyPr/>
        <a:lstStyle/>
        <a:p>
          <a:endParaRPr lang="es-ES_tradnl"/>
        </a:p>
      </dgm:t>
    </dgm:pt>
    <dgm:pt modelId="{8464E628-63CF-FD41-8FAF-1DD951C65BB5}">
      <dgm:prSet/>
      <dgm:spPr/>
      <dgm:t>
        <a:bodyPr/>
        <a:lstStyle/>
        <a:p>
          <a:r>
            <a:rPr lang="es-ES_tradnl" dirty="0" smtClean="0"/>
            <a:t>Avanzado</a:t>
          </a:r>
          <a:endParaRPr lang="es-ES_tradnl" dirty="0"/>
        </a:p>
      </dgm:t>
    </dgm:pt>
    <dgm:pt modelId="{C871279F-5912-1B4F-8FB6-A816EBC86E10}" type="parTrans" cxnId="{1FFFF91E-C498-CE49-8851-64C520A35CD7}">
      <dgm:prSet/>
      <dgm:spPr/>
      <dgm:t>
        <a:bodyPr/>
        <a:lstStyle/>
        <a:p>
          <a:endParaRPr lang="es-ES_tradnl"/>
        </a:p>
      </dgm:t>
    </dgm:pt>
    <dgm:pt modelId="{049427A8-B0F0-4F40-B1D0-FD457D3B71B6}" type="sibTrans" cxnId="{1FFFF91E-C498-CE49-8851-64C520A35CD7}">
      <dgm:prSet/>
      <dgm:spPr/>
      <dgm:t>
        <a:bodyPr/>
        <a:lstStyle/>
        <a:p>
          <a:endParaRPr lang="es-ES_tradnl"/>
        </a:p>
      </dgm:t>
    </dgm:pt>
    <dgm:pt modelId="{DD04D7E4-55B6-3847-ACE7-5F5CDC10FDC1}">
      <dgm:prSet/>
      <dgm:spPr/>
      <dgm:t>
        <a:bodyPr/>
        <a:lstStyle/>
        <a:p>
          <a:r>
            <a:rPr lang="es-ES_tradnl" b="0" dirty="0" smtClean="0"/>
            <a:t>tan delta y capacitancia</a:t>
          </a:r>
          <a:endParaRPr lang="es-ES_tradnl" b="0" dirty="0"/>
        </a:p>
      </dgm:t>
    </dgm:pt>
    <dgm:pt modelId="{875785C0-6EC0-EA4C-95FE-95C62B2D9BE2}" type="parTrans" cxnId="{FE95E43D-8A63-1848-B79D-2B0BC1DFFE14}">
      <dgm:prSet/>
      <dgm:spPr/>
      <dgm:t>
        <a:bodyPr/>
        <a:lstStyle/>
        <a:p>
          <a:endParaRPr lang="es-ES_tradnl"/>
        </a:p>
      </dgm:t>
    </dgm:pt>
    <dgm:pt modelId="{D71402F7-D88E-C34B-B1B0-01FC39BCD702}" type="sibTrans" cxnId="{FE95E43D-8A63-1848-B79D-2B0BC1DFFE14}">
      <dgm:prSet/>
      <dgm:spPr/>
      <dgm:t>
        <a:bodyPr/>
        <a:lstStyle/>
        <a:p>
          <a:endParaRPr lang="es-ES_tradnl"/>
        </a:p>
      </dgm:t>
    </dgm:pt>
    <dgm:pt modelId="{F98BFDAB-1669-B840-B6A5-BCC250F14E88}">
      <dgm:prSet/>
      <dgm:spPr/>
      <dgm:t>
        <a:bodyPr/>
        <a:lstStyle/>
        <a:p>
          <a:r>
            <a:rPr lang="es-ES_tradnl" b="0" smtClean="0"/>
            <a:t>FRSL</a:t>
          </a:r>
          <a:endParaRPr lang="es-ES_tradnl" b="0" dirty="0"/>
        </a:p>
      </dgm:t>
    </dgm:pt>
    <dgm:pt modelId="{1DEF4ABD-2551-2D47-8D89-6C26B7A806EC}" type="parTrans" cxnId="{A5A1105B-3C4E-4A44-8924-3C96F368A8C9}">
      <dgm:prSet/>
      <dgm:spPr/>
      <dgm:t>
        <a:bodyPr/>
        <a:lstStyle/>
        <a:p>
          <a:endParaRPr lang="es-ES_tradnl"/>
        </a:p>
      </dgm:t>
    </dgm:pt>
    <dgm:pt modelId="{F4B4041A-8594-7C46-B53F-194FDE514F45}" type="sibTrans" cxnId="{A5A1105B-3C4E-4A44-8924-3C96F368A8C9}">
      <dgm:prSet/>
      <dgm:spPr/>
      <dgm:t>
        <a:bodyPr/>
        <a:lstStyle/>
        <a:p>
          <a:endParaRPr lang="es-ES_tradnl"/>
        </a:p>
      </dgm:t>
    </dgm:pt>
    <dgm:pt modelId="{C096D9B5-DC6C-CD43-BEF7-C7B9DE20E886}">
      <dgm:prSet/>
      <dgm:spPr/>
      <dgm:t>
        <a:bodyPr/>
        <a:lstStyle/>
        <a:p>
          <a:r>
            <a:rPr lang="es-ES_tradnl" b="0" dirty="0" smtClean="0"/>
            <a:t>Balance magnético</a:t>
          </a:r>
          <a:endParaRPr lang="es-ES_tradnl" b="0" dirty="0"/>
        </a:p>
      </dgm:t>
    </dgm:pt>
    <dgm:pt modelId="{8D1F920E-9A31-F64A-99A2-E41DC67E5724}" type="parTrans" cxnId="{E3C60F9C-F110-5B41-9FC0-9D45F71B1117}">
      <dgm:prSet/>
      <dgm:spPr/>
      <dgm:t>
        <a:bodyPr/>
        <a:lstStyle/>
        <a:p>
          <a:endParaRPr lang="es-ES_tradnl"/>
        </a:p>
      </dgm:t>
    </dgm:pt>
    <dgm:pt modelId="{50DC53D6-C263-234E-B6C2-A99AB1100C72}" type="sibTrans" cxnId="{E3C60F9C-F110-5B41-9FC0-9D45F71B1117}">
      <dgm:prSet/>
      <dgm:spPr/>
      <dgm:t>
        <a:bodyPr/>
        <a:lstStyle/>
        <a:p>
          <a:endParaRPr lang="es-ES_tradnl"/>
        </a:p>
      </dgm:t>
    </dgm:pt>
    <dgm:pt modelId="{064327F7-F29E-A54E-A321-89FF6B1AE0A9}">
      <dgm:prSet/>
      <dgm:spPr/>
      <dgm:t>
        <a:bodyPr/>
        <a:lstStyle/>
        <a:p>
          <a:r>
            <a:rPr lang="es-ES_tradnl" b="0" smtClean="0"/>
            <a:t>Resistencia dinámica</a:t>
          </a:r>
          <a:endParaRPr lang="es-ES_tradnl" b="0" dirty="0"/>
        </a:p>
      </dgm:t>
    </dgm:pt>
    <dgm:pt modelId="{20A76DCB-66E1-114D-84E5-EEB580D1DABF}" type="parTrans" cxnId="{6745786D-A427-524A-B82D-886DDC5F08CC}">
      <dgm:prSet/>
      <dgm:spPr/>
      <dgm:t>
        <a:bodyPr/>
        <a:lstStyle/>
        <a:p>
          <a:endParaRPr lang="es-ES_tradnl"/>
        </a:p>
      </dgm:t>
    </dgm:pt>
    <dgm:pt modelId="{CB540FCF-5E9B-A649-8526-A8971C7C9A39}" type="sibTrans" cxnId="{6745786D-A427-524A-B82D-886DDC5F08CC}">
      <dgm:prSet/>
      <dgm:spPr/>
      <dgm:t>
        <a:bodyPr/>
        <a:lstStyle/>
        <a:p>
          <a:endParaRPr lang="es-ES_tradnl"/>
        </a:p>
      </dgm:t>
    </dgm:pt>
    <dgm:pt modelId="{331DF2F2-D941-F749-A652-AF37A5D21CC3}">
      <dgm:prSet phldrT="[Texto]"/>
      <dgm:spPr/>
      <dgm:t>
        <a:bodyPr/>
        <a:lstStyle/>
        <a:p>
          <a:r>
            <a:rPr lang="es-ES_tradnl" dirty="0" smtClean="0"/>
            <a:t>Resistencia de contactos</a:t>
          </a:r>
          <a:endParaRPr lang="es-ES_tradnl" dirty="0"/>
        </a:p>
      </dgm:t>
    </dgm:pt>
    <dgm:pt modelId="{1F681818-0607-7C4B-AD57-2B29A2F1A396}" type="parTrans" cxnId="{F43071B9-FD74-2749-B109-D8EB399BD4A6}">
      <dgm:prSet/>
      <dgm:spPr/>
      <dgm:t>
        <a:bodyPr/>
        <a:lstStyle/>
        <a:p>
          <a:endParaRPr lang="es-ES_tradnl"/>
        </a:p>
      </dgm:t>
    </dgm:pt>
    <dgm:pt modelId="{2781DA36-32B5-2140-9C51-6AF1DD2C0C8C}" type="sibTrans" cxnId="{F43071B9-FD74-2749-B109-D8EB399BD4A6}">
      <dgm:prSet/>
      <dgm:spPr/>
      <dgm:t>
        <a:bodyPr/>
        <a:lstStyle/>
        <a:p>
          <a:endParaRPr lang="es-ES_tradnl"/>
        </a:p>
      </dgm:t>
    </dgm:pt>
    <dgm:pt modelId="{ADE03BD6-BCCE-DC41-9A76-F3F753CA107E}">
      <dgm:prSet phldrT="[Texto]"/>
      <dgm:spPr/>
      <dgm:t>
        <a:bodyPr/>
        <a:lstStyle/>
        <a:p>
          <a:r>
            <a:rPr lang="es-ES_tradnl" dirty="0" smtClean="0"/>
            <a:t>Pruebas manuales</a:t>
          </a:r>
          <a:endParaRPr lang="es-ES_tradnl" dirty="0"/>
        </a:p>
      </dgm:t>
    </dgm:pt>
    <dgm:pt modelId="{A7B05D32-0370-B04D-BC32-864CC83D9B75}" type="parTrans" cxnId="{4BC8EB30-9FF3-8E4E-8C7D-741F5968E731}">
      <dgm:prSet/>
      <dgm:spPr/>
      <dgm:t>
        <a:bodyPr/>
        <a:lstStyle/>
        <a:p>
          <a:endParaRPr lang="es-ES_tradnl"/>
        </a:p>
      </dgm:t>
    </dgm:pt>
    <dgm:pt modelId="{45D1519C-D49F-F547-A5F6-A28282CB21B9}" type="sibTrans" cxnId="{4BC8EB30-9FF3-8E4E-8C7D-741F5968E731}">
      <dgm:prSet/>
      <dgm:spPr/>
      <dgm:t>
        <a:bodyPr/>
        <a:lstStyle/>
        <a:p>
          <a:endParaRPr lang="es-ES_tradnl"/>
        </a:p>
      </dgm:t>
    </dgm:pt>
    <dgm:pt modelId="{B26FD25C-880F-8A4D-A45E-024F2A97E940}" type="pres">
      <dgm:prSet presAssocID="{E868F469-EDA1-2C49-AC0E-67A2A11A9BA0}" presName="Name0" presStyleCnt="0">
        <dgm:presLayoutVars>
          <dgm:dir/>
          <dgm:animLvl val="lvl"/>
          <dgm:resizeHandles val="exact"/>
        </dgm:presLayoutVars>
      </dgm:prSet>
      <dgm:spPr/>
      <dgm:t>
        <a:bodyPr/>
        <a:lstStyle/>
        <a:p>
          <a:endParaRPr lang="es-ES_tradnl"/>
        </a:p>
      </dgm:t>
    </dgm:pt>
    <dgm:pt modelId="{F6B7C62A-F037-3845-865F-B713F4C40F71}" type="pres">
      <dgm:prSet presAssocID="{73DC24B3-D609-D64D-8650-3F6684D1999D}" presName="composite" presStyleCnt="0"/>
      <dgm:spPr/>
    </dgm:pt>
    <dgm:pt modelId="{792F89E2-C8C6-3A49-963D-0CB56C83BC7F}" type="pres">
      <dgm:prSet presAssocID="{73DC24B3-D609-D64D-8650-3F6684D1999D}" presName="parTx" presStyleLbl="alignNode1" presStyleIdx="0" presStyleCnt="4">
        <dgm:presLayoutVars>
          <dgm:chMax val="0"/>
          <dgm:chPref val="0"/>
          <dgm:bulletEnabled val="1"/>
        </dgm:presLayoutVars>
      </dgm:prSet>
      <dgm:spPr/>
      <dgm:t>
        <a:bodyPr/>
        <a:lstStyle/>
        <a:p>
          <a:endParaRPr lang="es-ES_tradnl"/>
        </a:p>
      </dgm:t>
    </dgm:pt>
    <dgm:pt modelId="{2D0AFE05-3B5B-4745-957D-B5605E2E354C}" type="pres">
      <dgm:prSet presAssocID="{73DC24B3-D609-D64D-8650-3F6684D1999D}" presName="desTx" presStyleLbl="alignAccFollowNode1" presStyleIdx="0" presStyleCnt="4">
        <dgm:presLayoutVars>
          <dgm:bulletEnabled val="1"/>
        </dgm:presLayoutVars>
      </dgm:prSet>
      <dgm:spPr/>
      <dgm:t>
        <a:bodyPr/>
        <a:lstStyle/>
        <a:p>
          <a:endParaRPr lang="es-ES_tradnl"/>
        </a:p>
      </dgm:t>
    </dgm:pt>
    <dgm:pt modelId="{A5A1183B-57E9-8949-93BF-F82560B3DEC8}" type="pres">
      <dgm:prSet presAssocID="{74F07D8A-5E19-1F4C-BC76-84FD685B3D98}" presName="space" presStyleCnt="0"/>
      <dgm:spPr/>
    </dgm:pt>
    <dgm:pt modelId="{0281FC95-0D5C-DA44-A718-FFFD6982E6DE}" type="pres">
      <dgm:prSet presAssocID="{8464E628-63CF-FD41-8FAF-1DD951C65BB5}" presName="composite" presStyleCnt="0"/>
      <dgm:spPr/>
    </dgm:pt>
    <dgm:pt modelId="{8692F74A-6237-7249-B574-169E153D08F2}" type="pres">
      <dgm:prSet presAssocID="{8464E628-63CF-FD41-8FAF-1DD951C65BB5}" presName="parTx" presStyleLbl="alignNode1" presStyleIdx="1" presStyleCnt="4">
        <dgm:presLayoutVars>
          <dgm:chMax val="0"/>
          <dgm:chPref val="0"/>
          <dgm:bulletEnabled val="1"/>
        </dgm:presLayoutVars>
      </dgm:prSet>
      <dgm:spPr/>
      <dgm:t>
        <a:bodyPr/>
        <a:lstStyle/>
        <a:p>
          <a:endParaRPr lang="es-ES_tradnl"/>
        </a:p>
      </dgm:t>
    </dgm:pt>
    <dgm:pt modelId="{26299933-4848-4848-8803-4EC43143CC1D}" type="pres">
      <dgm:prSet presAssocID="{8464E628-63CF-FD41-8FAF-1DD951C65BB5}" presName="desTx" presStyleLbl="alignAccFollowNode1" presStyleIdx="1" presStyleCnt="4">
        <dgm:presLayoutVars>
          <dgm:bulletEnabled val="1"/>
        </dgm:presLayoutVars>
      </dgm:prSet>
      <dgm:spPr/>
      <dgm:t>
        <a:bodyPr/>
        <a:lstStyle/>
        <a:p>
          <a:endParaRPr lang="es-ES_tradnl"/>
        </a:p>
      </dgm:t>
    </dgm:pt>
    <dgm:pt modelId="{22C77069-D944-FF41-97C1-91540ABB3803}" type="pres">
      <dgm:prSet presAssocID="{049427A8-B0F0-4F40-B1D0-FD457D3B71B6}" presName="space" presStyleCnt="0"/>
      <dgm:spPr/>
    </dgm:pt>
    <dgm:pt modelId="{B476D3DE-B95D-F54E-80E2-6ACD8AE8C6EC}" type="pres">
      <dgm:prSet presAssocID="{3167B3A6-A0DA-DD41-AB07-E0DA167B1B9D}" presName="composite" presStyleCnt="0"/>
      <dgm:spPr/>
    </dgm:pt>
    <dgm:pt modelId="{77C000AC-B475-C041-AF76-D8B19CCA3FED}" type="pres">
      <dgm:prSet presAssocID="{3167B3A6-A0DA-DD41-AB07-E0DA167B1B9D}" presName="parTx" presStyleLbl="alignNode1" presStyleIdx="2" presStyleCnt="4">
        <dgm:presLayoutVars>
          <dgm:chMax val="0"/>
          <dgm:chPref val="0"/>
          <dgm:bulletEnabled val="1"/>
        </dgm:presLayoutVars>
      </dgm:prSet>
      <dgm:spPr/>
      <dgm:t>
        <a:bodyPr/>
        <a:lstStyle/>
        <a:p>
          <a:endParaRPr lang="es-ES_tradnl"/>
        </a:p>
      </dgm:t>
    </dgm:pt>
    <dgm:pt modelId="{731D1E95-3CFA-EB4B-B5B6-E56C424BA0DB}" type="pres">
      <dgm:prSet presAssocID="{3167B3A6-A0DA-DD41-AB07-E0DA167B1B9D}" presName="desTx" presStyleLbl="alignAccFollowNode1" presStyleIdx="2" presStyleCnt="4">
        <dgm:presLayoutVars>
          <dgm:bulletEnabled val="1"/>
        </dgm:presLayoutVars>
      </dgm:prSet>
      <dgm:spPr/>
      <dgm:t>
        <a:bodyPr/>
        <a:lstStyle/>
        <a:p>
          <a:endParaRPr lang="es-ES_tradnl"/>
        </a:p>
      </dgm:t>
    </dgm:pt>
    <dgm:pt modelId="{082D90A5-5517-8043-AB82-FB8B8EFF320A}" type="pres">
      <dgm:prSet presAssocID="{098857B6-BD80-7C42-A909-B4F8FE1EAE69}" presName="space" presStyleCnt="0"/>
      <dgm:spPr/>
    </dgm:pt>
    <dgm:pt modelId="{081A4152-E88A-BA46-9B6C-78C9FEC1C0F0}" type="pres">
      <dgm:prSet presAssocID="{76294113-53F1-A441-8BCE-9028D4953AA2}" presName="composite" presStyleCnt="0"/>
      <dgm:spPr/>
    </dgm:pt>
    <dgm:pt modelId="{D3915860-47D2-6548-B7CF-2914BCE4B769}" type="pres">
      <dgm:prSet presAssocID="{76294113-53F1-A441-8BCE-9028D4953AA2}" presName="parTx" presStyleLbl="alignNode1" presStyleIdx="3" presStyleCnt="4">
        <dgm:presLayoutVars>
          <dgm:chMax val="0"/>
          <dgm:chPref val="0"/>
          <dgm:bulletEnabled val="1"/>
        </dgm:presLayoutVars>
      </dgm:prSet>
      <dgm:spPr/>
      <dgm:t>
        <a:bodyPr/>
        <a:lstStyle/>
        <a:p>
          <a:endParaRPr lang="es-ES_tradnl"/>
        </a:p>
      </dgm:t>
    </dgm:pt>
    <dgm:pt modelId="{0057D98D-EFD2-AF4B-93DA-BA8A4009575C}" type="pres">
      <dgm:prSet presAssocID="{76294113-53F1-A441-8BCE-9028D4953AA2}" presName="desTx" presStyleLbl="alignAccFollowNode1" presStyleIdx="3" presStyleCnt="4">
        <dgm:presLayoutVars>
          <dgm:bulletEnabled val="1"/>
        </dgm:presLayoutVars>
      </dgm:prSet>
      <dgm:spPr/>
      <dgm:t>
        <a:bodyPr/>
        <a:lstStyle/>
        <a:p>
          <a:endParaRPr lang="es-ES_tradnl"/>
        </a:p>
      </dgm:t>
    </dgm:pt>
  </dgm:ptLst>
  <dgm:cxnLst>
    <dgm:cxn modelId="{7FB877B1-8172-0C4F-839A-900B44E922B6}" type="presOf" srcId="{48F62270-2844-B94A-9758-A92411DA14A5}" destId="{0057D98D-EFD2-AF4B-93DA-BA8A4009575C}" srcOrd="0" destOrd="0" presId="urn:microsoft.com/office/officeart/2005/8/layout/hList1"/>
    <dgm:cxn modelId="{6745786D-A427-524A-B82D-886DDC5F08CC}" srcId="{8464E628-63CF-FD41-8FAF-1DD951C65BB5}" destId="{064327F7-F29E-A54E-A321-89FF6B1AE0A9}" srcOrd="3" destOrd="0" parTransId="{20A76DCB-66E1-114D-84E5-EEB580D1DABF}" sibTransId="{CB540FCF-5E9B-A649-8526-A8971C7C9A39}"/>
    <dgm:cxn modelId="{4AA57F3C-14F5-F046-B5E6-DE9BB27EEFC3}" srcId="{3167B3A6-A0DA-DD41-AB07-E0DA167B1B9D}" destId="{650E7A86-2172-5D48-8F31-ACB14B2CCC89}" srcOrd="2" destOrd="0" parTransId="{54782FE0-9E9B-F641-8BEB-9114728C1DA0}" sibTransId="{A6D33534-C0B8-8943-BA8B-9AE5A04E364F}"/>
    <dgm:cxn modelId="{939B2915-4E69-7E49-A704-0C593D4F9923}" type="presOf" srcId="{064327F7-F29E-A54E-A321-89FF6B1AE0A9}" destId="{26299933-4848-4848-8803-4EC43143CC1D}" srcOrd="0" destOrd="3" presId="urn:microsoft.com/office/officeart/2005/8/layout/hList1"/>
    <dgm:cxn modelId="{2FBC0B08-1CC9-244A-B55C-4B3D90C0281E}" srcId="{3167B3A6-A0DA-DD41-AB07-E0DA167B1B9D}" destId="{64266D43-94AD-CD44-A6CB-FCADAF8A68AE}" srcOrd="0" destOrd="0" parTransId="{AE944767-2A0C-C848-98A3-7F758D9726C0}" sibTransId="{1C01440D-AB9F-BD45-A6DB-96DC0694C5E9}"/>
    <dgm:cxn modelId="{F13FD703-AE1F-3E4F-B415-1050F951AB61}" type="presOf" srcId="{8464E628-63CF-FD41-8FAF-1DD951C65BB5}" destId="{8692F74A-6237-7249-B574-169E153D08F2}" srcOrd="0" destOrd="0" presId="urn:microsoft.com/office/officeart/2005/8/layout/hList1"/>
    <dgm:cxn modelId="{FF9489AE-CC5E-E443-BCA7-C9917D37E721}" srcId="{73DC24B3-D609-D64D-8650-3F6684D1999D}" destId="{1A568E5A-9AB7-CD41-813B-B412909A3848}" srcOrd="2" destOrd="0" parTransId="{93320C34-291D-3C4B-9421-00DAFCC9EE98}" sibTransId="{B4DA281E-F243-7148-AE99-80B64AE48819}"/>
    <dgm:cxn modelId="{B3867827-8AA7-DC47-A175-9214374140B2}" type="presOf" srcId="{03088383-7DA7-7B4E-9BA3-58DC1C5033E9}" destId="{0057D98D-EFD2-AF4B-93DA-BA8A4009575C}" srcOrd="0" destOrd="2" presId="urn:microsoft.com/office/officeart/2005/8/layout/hList1"/>
    <dgm:cxn modelId="{033B03E3-D3B2-A249-9E9C-8ED738C91581}" type="presOf" srcId="{CC153D9C-D97C-0C40-B1DC-05048B28C031}" destId="{2D0AFE05-3B5B-4745-957D-B5605E2E354C}" srcOrd="0" destOrd="3" presId="urn:microsoft.com/office/officeart/2005/8/layout/hList1"/>
    <dgm:cxn modelId="{A5A1105B-3C4E-4A44-8924-3C96F368A8C9}" srcId="{8464E628-63CF-FD41-8FAF-1DD951C65BB5}" destId="{F98BFDAB-1669-B840-B6A5-BCC250F14E88}" srcOrd="1" destOrd="0" parTransId="{1DEF4ABD-2551-2D47-8D89-6C26B7A806EC}" sibTransId="{F4B4041A-8594-7C46-B53F-194FDE514F45}"/>
    <dgm:cxn modelId="{112FD4EA-120B-DF46-99D6-970BCA039023}" type="presOf" srcId="{DD04D7E4-55B6-3847-ACE7-5F5CDC10FDC1}" destId="{26299933-4848-4848-8803-4EC43143CC1D}" srcOrd="0" destOrd="0" presId="urn:microsoft.com/office/officeart/2005/8/layout/hList1"/>
    <dgm:cxn modelId="{DE0C2EDE-C07D-B441-B8B8-549C3F98A49E}" srcId="{73DC24B3-D609-D64D-8650-3F6684D1999D}" destId="{A2EF34F5-8522-C943-B288-3917FF177C5C}" srcOrd="4" destOrd="0" parTransId="{3E1FDDFC-E45D-5D45-9301-DC12BCF5FC88}" sibTransId="{6F4D699E-6804-954D-982A-BAD878AAEC45}"/>
    <dgm:cxn modelId="{C12F0148-8DE0-C34C-AA4B-88B4495A0CFF}" srcId="{E868F469-EDA1-2C49-AC0E-67A2A11A9BA0}" destId="{76294113-53F1-A441-8BCE-9028D4953AA2}" srcOrd="3" destOrd="0" parTransId="{A2290FB8-A7FE-DC40-B417-3CD6DB3EB0CD}" sibTransId="{D01AEFE8-DC0D-7645-BE61-2D728F9FA14B}"/>
    <dgm:cxn modelId="{5AF1170E-7002-A94B-BB20-0380666BD06F}" srcId="{76294113-53F1-A441-8BCE-9028D4953AA2}" destId="{48F62270-2844-B94A-9758-A92411DA14A5}" srcOrd="0" destOrd="0" parTransId="{BB403DC5-849F-764A-9B21-12E38CEEB093}" sibTransId="{B691E464-85AC-EE47-91B5-FB6D981358DE}"/>
    <dgm:cxn modelId="{8B69BE38-BD8E-174A-AD59-025115BAEE38}" srcId="{76294113-53F1-A441-8BCE-9028D4953AA2}" destId="{03088383-7DA7-7B4E-9BA3-58DC1C5033E9}" srcOrd="2" destOrd="0" parTransId="{C0A51316-3482-4F4E-A4C0-2121B727696B}" sibTransId="{9FB3B894-095C-D04E-A97F-26739C1FA40E}"/>
    <dgm:cxn modelId="{AEB62E1C-F13C-7843-8AFA-B345993F1AAC}" srcId="{E868F469-EDA1-2C49-AC0E-67A2A11A9BA0}" destId="{3167B3A6-A0DA-DD41-AB07-E0DA167B1B9D}" srcOrd="2" destOrd="0" parTransId="{DB0649AB-3611-9D46-B201-4BD7739DC836}" sibTransId="{098857B6-BD80-7C42-A909-B4F8FE1EAE69}"/>
    <dgm:cxn modelId="{FE4047D4-84EB-4243-BCDB-D71F964E44EA}" type="presOf" srcId="{F98BFDAB-1669-B840-B6A5-BCC250F14E88}" destId="{26299933-4848-4848-8803-4EC43143CC1D}" srcOrd="0" destOrd="1" presId="urn:microsoft.com/office/officeart/2005/8/layout/hList1"/>
    <dgm:cxn modelId="{CAF06860-3CB0-A149-BB01-A1CAD5AFFB22}" type="presOf" srcId="{76294113-53F1-A441-8BCE-9028D4953AA2}" destId="{D3915860-47D2-6548-B7CF-2914BCE4B769}" srcOrd="0" destOrd="0" presId="urn:microsoft.com/office/officeart/2005/8/layout/hList1"/>
    <dgm:cxn modelId="{0079B613-0376-0240-A2C4-A82119ED355C}" type="presOf" srcId="{73DC24B3-D609-D64D-8650-3F6684D1999D}" destId="{792F89E2-C8C6-3A49-963D-0CB56C83BC7F}" srcOrd="0" destOrd="0" presId="urn:microsoft.com/office/officeart/2005/8/layout/hList1"/>
    <dgm:cxn modelId="{CE7BBE2A-AA03-9E4A-BEC6-98424B3FE6C9}" type="presOf" srcId="{25F070E2-4AD1-974C-8AE8-8BDECA945CE4}" destId="{731D1E95-3CFA-EB4B-B5B6-E56C424BA0DB}" srcOrd="0" destOrd="3" presId="urn:microsoft.com/office/officeart/2005/8/layout/hList1"/>
    <dgm:cxn modelId="{B48E423A-8B1E-4843-A230-234D34A93B76}" type="presOf" srcId="{D65A2FD1-5A59-6640-AB35-28A22E21D2BC}" destId="{731D1E95-3CFA-EB4B-B5B6-E56C424BA0DB}" srcOrd="0" destOrd="6" presId="urn:microsoft.com/office/officeart/2005/8/layout/hList1"/>
    <dgm:cxn modelId="{B714F953-B3AA-D743-87DC-4469646DD0F6}" srcId="{73DC24B3-D609-D64D-8650-3F6684D1999D}" destId="{CC153D9C-D97C-0C40-B1DC-05048B28C031}" srcOrd="3" destOrd="0" parTransId="{C5D22003-A0A2-5C4C-BDD0-E1F4E63CE8B2}" sibTransId="{C1E09A5C-001C-0E42-B207-5867CBA76941}"/>
    <dgm:cxn modelId="{48658D32-F801-0D4E-8BFD-EE0893F10943}" type="presOf" srcId="{3BB9453E-4D05-2049-9775-BCE649FE5858}" destId="{0057D98D-EFD2-AF4B-93DA-BA8A4009575C}" srcOrd="0" destOrd="1" presId="urn:microsoft.com/office/officeart/2005/8/layout/hList1"/>
    <dgm:cxn modelId="{89D86B80-8D77-9D4B-85DB-1D1A5DBD49CB}" srcId="{3167B3A6-A0DA-DD41-AB07-E0DA167B1B9D}" destId="{6C1BDA55-C7F1-7242-AB34-506EBD8150DA}" srcOrd="1" destOrd="0" parTransId="{0EECEE8F-81D7-6F47-8660-ED3F2F78310B}" sibTransId="{1963B696-3395-A84B-8F3F-C26E92760BF5}"/>
    <dgm:cxn modelId="{363CFA02-1273-8A44-8F8B-EE3AEE00D2F3}" srcId="{73DC24B3-D609-D64D-8650-3F6684D1999D}" destId="{E9355563-5611-9941-B780-D444A3D2060A}" srcOrd="1" destOrd="0" parTransId="{D901750C-9C2B-1940-8683-A032EBD3E3A9}" sibTransId="{BB1B324E-53EE-3449-AED6-97EF3D55BFF7}"/>
    <dgm:cxn modelId="{AB8A8D57-6E84-3C44-840A-BB4A76BDFB2C}" type="presOf" srcId="{64266D43-94AD-CD44-A6CB-FCADAF8A68AE}" destId="{731D1E95-3CFA-EB4B-B5B6-E56C424BA0DB}" srcOrd="0" destOrd="0" presId="urn:microsoft.com/office/officeart/2005/8/layout/hList1"/>
    <dgm:cxn modelId="{87236E5B-4D2C-A143-A7FC-43D2A995EBA7}" srcId="{3167B3A6-A0DA-DD41-AB07-E0DA167B1B9D}" destId="{3FEF1E11-40C3-F14F-B020-CE3FEE10599E}" srcOrd="5" destOrd="0" parTransId="{24967C8F-BAD7-BC49-85D2-E670062A1720}" sibTransId="{959E6C16-7C84-C648-B61B-3F7EB426955A}"/>
    <dgm:cxn modelId="{9189B5F9-7519-E048-890B-D18AB6D15493}" type="presOf" srcId="{3167B3A6-A0DA-DD41-AB07-E0DA167B1B9D}" destId="{77C000AC-B475-C041-AF76-D8B19CCA3FED}" srcOrd="0" destOrd="0" presId="urn:microsoft.com/office/officeart/2005/8/layout/hList1"/>
    <dgm:cxn modelId="{012C3716-4268-AE4E-986F-E1EF19B2FACB}" srcId="{76294113-53F1-A441-8BCE-9028D4953AA2}" destId="{3BB9453E-4D05-2049-9775-BCE649FE5858}" srcOrd="1" destOrd="0" parTransId="{BC7285E9-FB85-9E47-9605-84BF905DDAE2}" sibTransId="{F95A5FB0-EA74-CC40-85DE-DB5D4ABE63D0}"/>
    <dgm:cxn modelId="{67173F24-7967-FB44-A788-C226A5A444D2}" type="presOf" srcId="{1A568E5A-9AB7-CD41-813B-B412909A3848}" destId="{2D0AFE05-3B5B-4745-957D-B5605E2E354C}" srcOrd="0" destOrd="2" presId="urn:microsoft.com/office/officeart/2005/8/layout/hList1"/>
    <dgm:cxn modelId="{B86086B5-02F1-E04A-9FD9-D4D9D0581A34}" type="presOf" srcId="{C9FB7611-A5D4-2543-8B0E-0E0661072592}" destId="{731D1E95-3CFA-EB4B-B5B6-E56C424BA0DB}" srcOrd="0" destOrd="4" presId="urn:microsoft.com/office/officeart/2005/8/layout/hList1"/>
    <dgm:cxn modelId="{21CFC0DE-7CF1-654D-B5EB-1B12E80C9CC8}" srcId="{3167B3A6-A0DA-DD41-AB07-E0DA167B1B9D}" destId="{C9FB7611-A5D4-2543-8B0E-0E0661072592}" srcOrd="4" destOrd="0" parTransId="{E22617B4-A67D-DB40-957A-1CA5C628C18B}" sibTransId="{6AE00B62-202E-EB4E-8EFC-10BF099EE08A}"/>
    <dgm:cxn modelId="{F053EE7D-61F5-004D-86FB-E981C0AA0D13}" type="presOf" srcId="{9927FD81-AB1F-8243-AF08-9E7191BE3714}" destId="{2D0AFE05-3B5B-4745-957D-B5605E2E354C}" srcOrd="0" destOrd="0" presId="urn:microsoft.com/office/officeart/2005/8/layout/hList1"/>
    <dgm:cxn modelId="{30EFD5E6-E7CD-AB4B-9B5E-06D984323E36}" srcId="{3167B3A6-A0DA-DD41-AB07-E0DA167B1B9D}" destId="{D65A2FD1-5A59-6640-AB35-28A22E21D2BC}" srcOrd="6" destOrd="0" parTransId="{0942D7BC-96B0-1E4C-BE9B-F150A56255E1}" sibTransId="{788CC0E0-3C0E-F242-944B-6896C09B84F4}"/>
    <dgm:cxn modelId="{0087A589-349B-7346-8558-D96835F4BD0A}" type="presOf" srcId="{E9355563-5611-9941-B780-D444A3D2060A}" destId="{2D0AFE05-3B5B-4745-957D-B5605E2E354C}" srcOrd="0" destOrd="1" presId="urn:microsoft.com/office/officeart/2005/8/layout/hList1"/>
    <dgm:cxn modelId="{1FFFF91E-C498-CE49-8851-64C520A35CD7}" srcId="{E868F469-EDA1-2C49-AC0E-67A2A11A9BA0}" destId="{8464E628-63CF-FD41-8FAF-1DD951C65BB5}" srcOrd="1" destOrd="0" parTransId="{C871279F-5912-1B4F-8FB6-A816EBC86E10}" sibTransId="{049427A8-B0F0-4F40-B1D0-FD457D3B71B6}"/>
    <dgm:cxn modelId="{DA532516-968D-A440-B3A6-3ECEDEEBF2AB}" type="presOf" srcId="{6C1BDA55-C7F1-7242-AB34-506EBD8150DA}" destId="{731D1E95-3CFA-EB4B-B5B6-E56C424BA0DB}" srcOrd="0" destOrd="1" presId="urn:microsoft.com/office/officeart/2005/8/layout/hList1"/>
    <dgm:cxn modelId="{FD7FF76D-D932-8A43-BBCD-64EB2953D205}" srcId="{3167B3A6-A0DA-DD41-AB07-E0DA167B1B9D}" destId="{25F070E2-4AD1-974C-8AE8-8BDECA945CE4}" srcOrd="3" destOrd="0" parTransId="{3F172C7A-6072-B448-919A-B7C2CA11B9C2}" sibTransId="{62EAC42E-2CFA-2741-8A39-3EC92C9A80FB}"/>
    <dgm:cxn modelId="{4BC8EB30-9FF3-8E4E-8C7D-741F5968E731}" srcId="{73DC24B3-D609-D64D-8650-3F6684D1999D}" destId="{ADE03BD6-BCCE-DC41-9A76-F3F753CA107E}" srcOrd="6" destOrd="0" parTransId="{A7B05D32-0370-B04D-BC32-864CC83D9B75}" sibTransId="{45D1519C-D49F-F547-A5F6-A28282CB21B9}"/>
    <dgm:cxn modelId="{F43071B9-FD74-2749-B109-D8EB399BD4A6}" srcId="{73DC24B3-D609-D64D-8650-3F6684D1999D}" destId="{331DF2F2-D941-F749-A652-AF37A5D21CC3}" srcOrd="5" destOrd="0" parTransId="{1F681818-0607-7C4B-AD57-2B29A2F1A396}" sibTransId="{2781DA36-32B5-2140-9C51-6AF1DD2C0C8C}"/>
    <dgm:cxn modelId="{27C80B80-194D-A242-B4DB-B7F642945DCF}" type="presOf" srcId="{C096D9B5-DC6C-CD43-BEF7-C7B9DE20E886}" destId="{26299933-4848-4848-8803-4EC43143CC1D}" srcOrd="0" destOrd="2" presId="urn:microsoft.com/office/officeart/2005/8/layout/hList1"/>
    <dgm:cxn modelId="{B75064FF-69D6-B84E-A57F-4DB04EA31D0F}" type="presOf" srcId="{E868F469-EDA1-2C49-AC0E-67A2A11A9BA0}" destId="{B26FD25C-880F-8A4D-A45E-024F2A97E940}" srcOrd="0" destOrd="0" presId="urn:microsoft.com/office/officeart/2005/8/layout/hList1"/>
    <dgm:cxn modelId="{C53A00AC-BAEB-5A43-859F-A07A4BDDCEEE}" type="presOf" srcId="{ADE03BD6-BCCE-DC41-9A76-F3F753CA107E}" destId="{2D0AFE05-3B5B-4745-957D-B5605E2E354C}" srcOrd="0" destOrd="6" presId="urn:microsoft.com/office/officeart/2005/8/layout/hList1"/>
    <dgm:cxn modelId="{25B376F7-5903-E148-9F27-665389C6CAA6}" srcId="{73DC24B3-D609-D64D-8650-3F6684D1999D}" destId="{9927FD81-AB1F-8243-AF08-9E7191BE3714}" srcOrd="0" destOrd="0" parTransId="{EB2A39B9-FCE5-D645-882E-8DB91F1735F1}" sibTransId="{CEA60EC7-2131-534B-99A0-C20FFB87B9A5}"/>
    <dgm:cxn modelId="{8E753195-754E-7940-9DBB-582C1524C001}" type="presOf" srcId="{A2EF34F5-8522-C943-B288-3917FF177C5C}" destId="{2D0AFE05-3B5B-4745-957D-B5605E2E354C}" srcOrd="0" destOrd="4" presId="urn:microsoft.com/office/officeart/2005/8/layout/hList1"/>
    <dgm:cxn modelId="{9BB5AD8C-DE67-CC48-96D7-A9240296A127}" srcId="{E868F469-EDA1-2C49-AC0E-67A2A11A9BA0}" destId="{73DC24B3-D609-D64D-8650-3F6684D1999D}" srcOrd="0" destOrd="0" parTransId="{4503BD06-C989-144C-8ABC-20AF6A1FA031}" sibTransId="{74F07D8A-5E19-1F4C-BC76-84FD685B3D98}"/>
    <dgm:cxn modelId="{E3C60F9C-F110-5B41-9FC0-9D45F71B1117}" srcId="{8464E628-63CF-FD41-8FAF-1DD951C65BB5}" destId="{C096D9B5-DC6C-CD43-BEF7-C7B9DE20E886}" srcOrd="2" destOrd="0" parTransId="{8D1F920E-9A31-F64A-99A2-E41DC67E5724}" sibTransId="{50DC53D6-C263-234E-B6C2-A99AB1100C72}"/>
    <dgm:cxn modelId="{FE95E43D-8A63-1848-B79D-2B0BC1DFFE14}" srcId="{8464E628-63CF-FD41-8FAF-1DD951C65BB5}" destId="{DD04D7E4-55B6-3847-ACE7-5F5CDC10FDC1}" srcOrd="0" destOrd="0" parTransId="{875785C0-6EC0-EA4C-95FE-95C62B2D9BE2}" sibTransId="{D71402F7-D88E-C34B-B1B0-01FC39BCD702}"/>
    <dgm:cxn modelId="{1E4CCE56-8AFE-1041-A5ED-C90729BE796B}" type="presOf" srcId="{3FEF1E11-40C3-F14F-B020-CE3FEE10599E}" destId="{731D1E95-3CFA-EB4B-B5B6-E56C424BA0DB}" srcOrd="0" destOrd="5" presId="urn:microsoft.com/office/officeart/2005/8/layout/hList1"/>
    <dgm:cxn modelId="{271CEC4A-EC8E-A745-8425-D16C932F39E8}" type="presOf" srcId="{331DF2F2-D941-F749-A652-AF37A5D21CC3}" destId="{2D0AFE05-3B5B-4745-957D-B5605E2E354C}" srcOrd="0" destOrd="5" presId="urn:microsoft.com/office/officeart/2005/8/layout/hList1"/>
    <dgm:cxn modelId="{52F413ED-BC54-CC45-A99D-BD41A5644730}" type="presOf" srcId="{650E7A86-2172-5D48-8F31-ACB14B2CCC89}" destId="{731D1E95-3CFA-EB4B-B5B6-E56C424BA0DB}" srcOrd="0" destOrd="2" presId="urn:microsoft.com/office/officeart/2005/8/layout/hList1"/>
    <dgm:cxn modelId="{7AAE4488-B578-684A-A3D8-C1122288C0FA}" type="presParOf" srcId="{B26FD25C-880F-8A4D-A45E-024F2A97E940}" destId="{F6B7C62A-F037-3845-865F-B713F4C40F71}" srcOrd="0" destOrd="0" presId="urn:microsoft.com/office/officeart/2005/8/layout/hList1"/>
    <dgm:cxn modelId="{C9221575-8FED-CD40-AD74-56F5F5359363}" type="presParOf" srcId="{F6B7C62A-F037-3845-865F-B713F4C40F71}" destId="{792F89E2-C8C6-3A49-963D-0CB56C83BC7F}" srcOrd="0" destOrd="0" presId="urn:microsoft.com/office/officeart/2005/8/layout/hList1"/>
    <dgm:cxn modelId="{E651C0E0-F167-C848-A98D-B3F4F4F69FD1}" type="presParOf" srcId="{F6B7C62A-F037-3845-865F-B713F4C40F71}" destId="{2D0AFE05-3B5B-4745-957D-B5605E2E354C}" srcOrd="1" destOrd="0" presId="urn:microsoft.com/office/officeart/2005/8/layout/hList1"/>
    <dgm:cxn modelId="{08A3D9F8-2BE5-EA41-A6BD-26FD1A6E3CB9}" type="presParOf" srcId="{B26FD25C-880F-8A4D-A45E-024F2A97E940}" destId="{A5A1183B-57E9-8949-93BF-F82560B3DEC8}" srcOrd="1" destOrd="0" presId="urn:microsoft.com/office/officeart/2005/8/layout/hList1"/>
    <dgm:cxn modelId="{EFD07850-634F-A243-B101-0282F371C415}" type="presParOf" srcId="{B26FD25C-880F-8A4D-A45E-024F2A97E940}" destId="{0281FC95-0D5C-DA44-A718-FFFD6982E6DE}" srcOrd="2" destOrd="0" presId="urn:microsoft.com/office/officeart/2005/8/layout/hList1"/>
    <dgm:cxn modelId="{5C1749B2-B893-BD4D-9EA3-D0D279F76A5F}" type="presParOf" srcId="{0281FC95-0D5C-DA44-A718-FFFD6982E6DE}" destId="{8692F74A-6237-7249-B574-169E153D08F2}" srcOrd="0" destOrd="0" presId="urn:microsoft.com/office/officeart/2005/8/layout/hList1"/>
    <dgm:cxn modelId="{396E9516-4789-2A4A-8CAB-DA711548D4B2}" type="presParOf" srcId="{0281FC95-0D5C-DA44-A718-FFFD6982E6DE}" destId="{26299933-4848-4848-8803-4EC43143CC1D}" srcOrd="1" destOrd="0" presId="urn:microsoft.com/office/officeart/2005/8/layout/hList1"/>
    <dgm:cxn modelId="{9452DE99-3F53-5F45-A86C-0EB57CCA96FE}" type="presParOf" srcId="{B26FD25C-880F-8A4D-A45E-024F2A97E940}" destId="{22C77069-D944-FF41-97C1-91540ABB3803}" srcOrd="3" destOrd="0" presId="urn:microsoft.com/office/officeart/2005/8/layout/hList1"/>
    <dgm:cxn modelId="{6C12BE78-2A51-2242-8C15-36FAC5459ACF}" type="presParOf" srcId="{B26FD25C-880F-8A4D-A45E-024F2A97E940}" destId="{B476D3DE-B95D-F54E-80E2-6ACD8AE8C6EC}" srcOrd="4" destOrd="0" presId="urn:microsoft.com/office/officeart/2005/8/layout/hList1"/>
    <dgm:cxn modelId="{AF9B2A17-06EF-F04E-BB70-8A39893A86DC}" type="presParOf" srcId="{B476D3DE-B95D-F54E-80E2-6ACD8AE8C6EC}" destId="{77C000AC-B475-C041-AF76-D8B19CCA3FED}" srcOrd="0" destOrd="0" presId="urn:microsoft.com/office/officeart/2005/8/layout/hList1"/>
    <dgm:cxn modelId="{80FCF24A-40DB-2749-88DD-73D50995ADF5}" type="presParOf" srcId="{B476D3DE-B95D-F54E-80E2-6ACD8AE8C6EC}" destId="{731D1E95-3CFA-EB4B-B5B6-E56C424BA0DB}" srcOrd="1" destOrd="0" presId="urn:microsoft.com/office/officeart/2005/8/layout/hList1"/>
    <dgm:cxn modelId="{D1661C2A-E6C7-D441-81AD-690A85151319}" type="presParOf" srcId="{B26FD25C-880F-8A4D-A45E-024F2A97E940}" destId="{082D90A5-5517-8043-AB82-FB8B8EFF320A}" srcOrd="5" destOrd="0" presId="urn:microsoft.com/office/officeart/2005/8/layout/hList1"/>
    <dgm:cxn modelId="{38040B86-1F04-CA4E-B769-914A25BF433C}" type="presParOf" srcId="{B26FD25C-880F-8A4D-A45E-024F2A97E940}" destId="{081A4152-E88A-BA46-9B6C-78C9FEC1C0F0}" srcOrd="6" destOrd="0" presId="urn:microsoft.com/office/officeart/2005/8/layout/hList1"/>
    <dgm:cxn modelId="{8A65385B-991B-9F43-81D2-2BA6746CE02F}" type="presParOf" srcId="{081A4152-E88A-BA46-9B6C-78C9FEC1C0F0}" destId="{D3915860-47D2-6548-B7CF-2914BCE4B769}" srcOrd="0" destOrd="0" presId="urn:microsoft.com/office/officeart/2005/8/layout/hList1"/>
    <dgm:cxn modelId="{B340B390-6DCB-6946-9768-C4B2293B57FD}" type="presParOf" srcId="{081A4152-E88A-BA46-9B6C-78C9FEC1C0F0}" destId="{0057D98D-EFD2-AF4B-93DA-BA8A4009575C}" srcOrd="1" destOrd="0" presId="urn:microsoft.com/office/officeart/2005/8/layout/h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870BEADA-034D-8243-8067-900BC490FB64}" type="doc">
      <dgm:prSet loTypeId="urn:microsoft.com/office/officeart/2005/8/layout/orgChart1" loCatId="" qsTypeId="urn:microsoft.com/office/officeart/2005/8/quickstyle/simple4" qsCatId="simple" csTypeId="urn:microsoft.com/office/officeart/2005/8/colors/accent1_2" csCatId="accent1" phldr="1"/>
      <dgm:spPr/>
      <dgm:t>
        <a:bodyPr/>
        <a:lstStyle/>
        <a:p>
          <a:endParaRPr lang="es-ES_tradnl"/>
        </a:p>
      </dgm:t>
    </dgm:pt>
    <dgm:pt modelId="{ED812C5F-5F00-E14C-A6E6-0FDB1308C192}">
      <dgm:prSet phldrT="[Texto]" custT="1"/>
      <dgm:spPr/>
      <dgm:t>
        <a:bodyPr/>
        <a:lstStyle/>
        <a:p>
          <a:r>
            <a:rPr lang="es-ES_tradnl" sz="1500" dirty="0" smtClean="0"/>
            <a:t>Unidad principal </a:t>
          </a:r>
        </a:p>
        <a:p>
          <a:r>
            <a:rPr lang="es-ES_tradnl" sz="1500" dirty="0" smtClean="0"/>
            <a:t>(TRAX 220/280/219/279)</a:t>
          </a:r>
          <a:endParaRPr lang="es-ES_tradnl" sz="1500" dirty="0"/>
        </a:p>
      </dgm:t>
    </dgm:pt>
    <dgm:pt modelId="{8C81EA97-93F5-314A-BF0C-E5F701669732}" type="parTrans" cxnId="{89159770-385D-2544-A83D-A1B17E50D2F0}">
      <dgm:prSet/>
      <dgm:spPr/>
      <dgm:t>
        <a:bodyPr/>
        <a:lstStyle/>
        <a:p>
          <a:endParaRPr lang="es-ES_tradnl" sz="1500"/>
        </a:p>
      </dgm:t>
    </dgm:pt>
    <dgm:pt modelId="{F9688BA5-EB49-E540-B7D7-2C6EDA4BE2DE}" type="sibTrans" cxnId="{89159770-385D-2544-A83D-A1B17E50D2F0}">
      <dgm:prSet/>
      <dgm:spPr/>
      <dgm:t>
        <a:bodyPr/>
        <a:lstStyle/>
        <a:p>
          <a:endParaRPr lang="es-ES_tradnl" sz="1500"/>
        </a:p>
      </dgm:t>
    </dgm:pt>
    <dgm:pt modelId="{5F6CB620-B577-3D47-B378-97C027C705D4}">
      <dgm:prSet phldrT="[Texto]" custT="1"/>
      <dgm:spPr/>
      <dgm:t>
        <a:bodyPr/>
        <a:lstStyle/>
        <a:p>
          <a:r>
            <a:rPr lang="es-ES_tradnl" sz="1500" dirty="0" smtClean="0"/>
            <a:t>Aplicaciones estándares para pruebas en transformadores</a:t>
          </a:r>
          <a:endParaRPr lang="es-ES_tradnl" sz="1500" dirty="0"/>
        </a:p>
      </dgm:t>
    </dgm:pt>
    <dgm:pt modelId="{D17BA383-6A82-C64B-A18D-1F4C322FF422}" type="parTrans" cxnId="{B4110C6C-2604-284B-8763-9EEA19ED1ED4}">
      <dgm:prSet/>
      <dgm:spPr/>
      <dgm:t>
        <a:bodyPr/>
        <a:lstStyle/>
        <a:p>
          <a:endParaRPr lang="es-ES_tradnl" sz="1500"/>
        </a:p>
      </dgm:t>
    </dgm:pt>
    <dgm:pt modelId="{AB046F5C-D4F9-3547-BC11-B56A7D13EDF6}" type="sibTrans" cxnId="{B4110C6C-2604-284B-8763-9EEA19ED1ED4}">
      <dgm:prSet/>
      <dgm:spPr/>
      <dgm:t>
        <a:bodyPr/>
        <a:lstStyle/>
        <a:p>
          <a:endParaRPr lang="es-ES_tradnl" sz="1500"/>
        </a:p>
      </dgm:t>
    </dgm:pt>
    <dgm:pt modelId="{0E8F82E5-11FB-564E-AF1A-CF121377058D}">
      <dgm:prSet phldrT="[Texto]" custT="1"/>
      <dgm:spPr/>
      <dgm:t>
        <a:bodyPr/>
        <a:lstStyle/>
        <a:p>
          <a:r>
            <a:rPr lang="es-ES_tradnl" sz="1500" dirty="0" smtClean="0"/>
            <a:t>Aplicaciones avanzadas para transformadores</a:t>
          </a:r>
          <a:endParaRPr lang="es-ES_tradnl" sz="1500" dirty="0"/>
        </a:p>
      </dgm:t>
    </dgm:pt>
    <dgm:pt modelId="{BE0C22F1-63BD-3945-8444-894BCB2ACFB3}" type="parTrans" cxnId="{DFC2BD68-A4F1-A745-9C23-301C9357FC45}">
      <dgm:prSet/>
      <dgm:spPr/>
      <dgm:t>
        <a:bodyPr/>
        <a:lstStyle/>
        <a:p>
          <a:endParaRPr lang="es-ES_tradnl" sz="1500"/>
        </a:p>
      </dgm:t>
    </dgm:pt>
    <dgm:pt modelId="{6FD1082B-8B53-364F-8EAF-94A5B4BB7B77}" type="sibTrans" cxnId="{DFC2BD68-A4F1-A745-9C23-301C9357FC45}">
      <dgm:prSet/>
      <dgm:spPr/>
      <dgm:t>
        <a:bodyPr/>
        <a:lstStyle/>
        <a:p>
          <a:endParaRPr lang="es-ES_tradnl" sz="1500"/>
        </a:p>
      </dgm:t>
    </dgm:pt>
    <dgm:pt modelId="{1BD88848-AF1C-7A4F-9B76-EA278A6B479E}">
      <dgm:prSet phldrT="[Texto]" custT="1"/>
      <dgm:spPr/>
      <dgm:t>
        <a:bodyPr/>
        <a:lstStyle/>
        <a:p>
          <a:r>
            <a:rPr lang="es-ES_tradnl" sz="1500" dirty="0" smtClean="0"/>
            <a:t>Aplicaciones para CT y VT</a:t>
          </a:r>
          <a:endParaRPr lang="es-ES_tradnl" sz="1500" dirty="0"/>
        </a:p>
      </dgm:t>
    </dgm:pt>
    <dgm:pt modelId="{ECE63AB2-71E1-3C47-B56C-DE3D2FEA4B66}" type="parTrans" cxnId="{8A8D15DC-D82D-6D49-AE73-CA53649032B6}">
      <dgm:prSet/>
      <dgm:spPr/>
      <dgm:t>
        <a:bodyPr/>
        <a:lstStyle/>
        <a:p>
          <a:endParaRPr lang="es-ES_tradnl" sz="1500"/>
        </a:p>
      </dgm:t>
    </dgm:pt>
    <dgm:pt modelId="{2B3560A1-F70D-444C-BAB0-FF3755B7134A}" type="sibTrans" cxnId="{8A8D15DC-D82D-6D49-AE73-CA53649032B6}">
      <dgm:prSet/>
      <dgm:spPr/>
      <dgm:t>
        <a:bodyPr/>
        <a:lstStyle/>
        <a:p>
          <a:endParaRPr lang="es-ES_tradnl" sz="1500"/>
        </a:p>
      </dgm:t>
    </dgm:pt>
    <dgm:pt modelId="{C3F37B6D-38B8-5E42-9BA2-792DE67BE6F4}">
      <dgm:prSet phldrT="[Texto]" custT="1"/>
      <dgm:spPr/>
      <dgm:t>
        <a:bodyPr/>
        <a:lstStyle/>
        <a:p>
          <a:r>
            <a:rPr lang="es-ES_tradnl" sz="1500" dirty="0" smtClean="0"/>
            <a:t>Aplicaciones para subestaciones</a:t>
          </a:r>
          <a:endParaRPr lang="es-ES_tradnl" sz="1500" dirty="0"/>
        </a:p>
      </dgm:t>
    </dgm:pt>
    <dgm:pt modelId="{1F042B41-52D1-1844-B567-0010B06A7D37}" type="parTrans" cxnId="{A6A1C357-344C-9D4E-BF16-23323B313D56}">
      <dgm:prSet/>
      <dgm:spPr/>
      <dgm:t>
        <a:bodyPr/>
        <a:lstStyle/>
        <a:p>
          <a:endParaRPr lang="es-ES_tradnl" sz="1500"/>
        </a:p>
      </dgm:t>
    </dgm:pt>
    <dgm:pt modelId="{99FDA102-5A51-C343-B841-92423A028122}" type="sibTrans" cxnId="{A6A1C357-344C-9D4E-BF16-23323B313D56}">
      <dgm:prSet/>
      <dgm:spPr/>
      <dgm:t>
        <a:bodyPr/>
        <a:lstStyle/>
        <a:p>
          <a:endParaRPr lang="es-ES_tradnl" sz="1500"/>
        </a:p>
      </dgm:t>
    </dgm:pt>
    <dgm:pt modelId="{C347F160-3A85-C945-9F84-BFEE1B6C41F0}" type="pres">
      <dgm:prSet presAssocID="{870BEADA-034D-8243-8067-900BC490FB64}" presName="hierChild1" presStyleCnt="0">
        <dgm:presLayoutVars>
          <dgm:orgChart val="1"/>
          <dgm:chPref val="1"/>
          <dgm:dir/>
          <dgm:animOne val="branch"/>
          <dgm:animLvl val="lvl"/>
          <dgm:resizeHandles/>
        </dgm:presLayoutVars>
      </dgm:prSet>
      <dgm:spPr/>
      <dgm:t>
        <a:bodyPr/>
        <a:lstStyle/>
        <a:p>
          <a:endParaRPr lang="es-ES_tradnl"/>
        </a:p>
      </dgm:t>
    </dgm:pt>
    <dgm:pt modelId="{26CA7768-67D3-044F-9203-07E77EAC13AD}" type="pres">
      <dgm:prSet presAssocID="{ED812C5F-5F00-E14C-A6E6-0FDB1308C192}" presName="hierRoot1" presStyleCnt="0">
        <dgm:presLayoutVars>
          <dgm:hierBranch val="init"/>
        </dgm:presLayoutVars>
      </dgm:prSet>
      <dgm:spPr/>
    </dgm:pt>
    <dgm:pt modelId="{809EC3A9-E43C-9D44-A171-9AE77BDAA85C}" type="pres">
      <dgm:prSet presAssocID="{ED812C5F-5F00-E14C-A6E6-0FDB1308C192}" presName="rootComposite1" presStyleCnt="0"/>
      <dgm:spPr/>
    </dgm:pt>
    <dgm:pt modelId="{B3E5EBA7-BB70-CE49-BA42-FA3B090EEAEB}" type="pres">
      <dgm:prSet presAssocID="{ED812C5F-5F00-E14C-A6E6-0FDB1308C192}" presName="rootText1" presStyleLbl="node0" presStyleIdx="0" presStyleCnt="1" custScaleX="131804" custScaleY="134652">
        <dgm:presLayoutVars>
          <dgm:chPref val="3"/>
        </dgm:presLayoutVars>
      </dgm:prSet>
      <dgm:spPr/>
      <dgm:t>
        <a:bodyPr/>
        <a:lstStyle/>
        <a:p>
          <a:endParaRPr lang="es-ES_tradnl"/>
        </a:p>
      </dgm:t>
    </dgm:pt>
    <dgm:pt modelId="{8D202179-DB27-EE4B-B646-5C1BD415F2D3}" type="pres">
      <dgm:prSet presAssocID="{ED812C5F-5F00-E14C-A6E6-0FDB1308C192}" presName="rootConnector1" presStyleLbl="node1" presStyleIdx="0" presStyleCnt="0"/>
      <dgm:spPr/>
      <dgm:t>
        <a:bodyPr/>
        <a:lstStyle/>
        <a:p>
          <a:endParaRPr lang="es-ES_tradnl"/>
        </a:p>
      </dgm:t>
    </dgm:pt>
    <dgm:pt modelId="{5A6B1BE6-47AE-B34C-87AD-FCE812977E44}" type="pres">
      <dgm:prSet presAssocID="{ED812C5F-5F00-E14C-A6E6-0FDB1308C192}" presName="hierChild2" presStyleCnt="0"/>
      <dgm:spPr/>
    </dgm:pt>
    <dgm:pt modelId="{1E85CCFB-7DA1-2040-8243-6333A0140F74}" type="pres">
      <dgm:prSet presAssocID="{D17BA383-6A82-C64B-A18D-1F4C322FF422}" presName="Name37" presStyleLbl="parChTrans1D2" presStyleIdx="0" presStyleCnt="4"/>
      <dgm:spPr/>
      <dgm:t>
        <a:bodyPr/>
        <a:lstStyle/>
        <a:p>
          <a:endParaRPr lang="es-ES_tradnl"/>
        </a:p>
      </dgm:t>
    </dgm:pt>
    <dgm:pt modelId="{D0DD6A32-2B8F-EB4B-806E-C5DD4D2891CA}" type="pres">
      <dgm:prSet presAssocID="{5F6CB620-B577-3D47-B378-97C027C705D4}" presName="hierRoot2" presStyleCnt="0">
        <dgm:presLayoutVars>
          <dgm:hierBranch val="init"/>
        </dgm:presLayoutVars>
      </dgm:prSet>
      <dgm:spPr/>
    </dgm:pt>
    <dgm:pt modelId="{611F0BB5-6AB7-C64A-BDA4-EA4BD0B244E1}" type="pres">
      <dgm:prSet presAssocID="{5F6CB620-B577-3D47-B378-97C027C705D4}" presName="rootComposite" presStyleCnt="0"/>
      <dgm:spPr/>
    </dgm:pt>
    <dgm:pt modelId="{DC0197C8-4857-6944-B88B-2BBDE63C588F}" type="pres">
      <dgm:prSet presAssocID="{5F6CB620-B577-3D47-B378-97C027C705D4}" presName="rootText" presStyleLbl="node2" presStyleIdx="0" presStyleCnt="4" custScaleY="134652">
        <dgm:presLayoutVars>
          <dgm:chPref val="3"/>
        </dgm:presLayoutVars>
      </dgm:prSet>
      <dgm:spPr/>
      <dgm:t>
        <a:bodyPr/>
        <a:lstStyle/>
        <a:p>
          <a:endParaRPr lang="es-ES_tradnl"/>
        </a:p>
      </dgm:t>
    </dgm:pt>
    <dgm:pt modelId="{23EEFBA8-2F05-AE4E-8CF3-31D0FE6AF028}" type="pres">
      <dgm:prSet presAssocID="{5F6CB620-B577-3D47-B378-97C027C705D4}" presName="rootConnector" presStyleLbl="node2" presStyleIdx="0" presStyleCnt="4"/>
      <dgm:spPr/>
      <dgm:t>
        <a:bodyPr/>
        <a:lstStyle/>
        <a:p>
          <a:endParaRPr lang="es-ES_tradnl"/>
        </a:p>
      </dgm:t>
    </dgm:pt>
    <dgm:pt modelId="{94C0F9CC-B2F6-4D49-A0B4-AA9CABA61FE8}" type="pres">
      <dgm:prSet presAssocID="{5F6CB620-B577-3D47-B378-97C027C705D4}" presName="hierChild4" presStyleCnt="0"/>
      <dgm:spPr/>
    </dgm:pt>
    <dgm:pt modelId="{69EF00A0-95E3-F846-A535-D6D5571A48AE}" type="pres">
      <dgm:prSet presAssocID="{5F6CB620-B577-3D47-B378-97C027C705D4}" presName="hierChild5" presStyleCnt="0"/>
      <dgm:spPr/>
    </dgm:pt>
    <dgm:pt modelId="{3A7AC9F3-82C3-0B46-8ADD-528F701A6832}" type="pres">
      <dgm:prSet presAssocID="{BE0C22F1-63BD-3945-8444-894BCB2ACFB3}" presName="Name37" presStyleLbl="parChTrans1D2" presStyleIdx="1" presStyleCnt="4"/>
      <dgm:spPr/>
      <dgm:t>
        <a:bodyPr/>
        <a:lstStyle/>
        <a:p>
          <a:endParaRPr lang="es-ES_tradnl"/>
        </a:p>
      </dgm:t>
    </dgm:pt>
    <dgm:pt modelId="{AA6C63BA-9A57-4F40-A1DC-0FE8C9092C75}" type="pres">
      <dgm:prSet presAssocID="{0E8F82E5-11FB-564E-AF1A-CF121377058D}" presName="hierRoot2" presStyleCnt="0">
        <dgm:presLayoutVars>
          <dgm:hierBranch val="init"/>
        </dgm:presLayoutVars>
      </dgm:prSet>
      <dgm:spPr/>
    </dgm:pt>
    <dgm:pt modelId="{98AAB08F-3478-0C4C-AD97-F5A60BABB0A3}" type="pres">
      <dgm:prSet presAssocID="{0E8F82E5-11FB-564E-AF1A-CF121377058D}" presName="rootComposite" presStyleCnt="0"/>
      <dgm:spPr/>
    </dgm:pt>
    <dgm:pt modelId="{173DFDA0-4C82-7B41-9C53-39B2C66C50B5}" type="pres">
      <dgm:prSet presAssocID="{0E8F82E5-11FB-564E-AF1A-CF121377058D}" presName="rootText" presStyleLbl="node2" presStyleIdx="1" presStyleCnt="4" custScaleY="134652">
        <dgm:presLayoutVars>
          <dgm:chPref val="3"/>
        </dgm:presLayoutVars>
      </dgm:prSet>
      <dgm:spPr/>
      <dgm:t>
        <a:bodyPr/>
        <a:lstStyle/>
        <a:p>
          <a:endParaRPr lang="es-ES_tradnl"/>
        </a:p>
      </dgm:t>
    </dgm:pt>
    <dgm:pt modelId="{5FB14F34-95BE-774D-9D02-34D640B0AEC0}" type="pres">
      <dgm:prSet presAssocID="{0E8F82E5-11FB-564E-AF1A-CF121377058D}" presName="rootConnector" presStyleLbl="node2" presStyleIdx="1" presStyleCnt="4"/>
      <dgm:spPr/>
      <dgm:t>
        <a:bodyPr/>
        <a:lstStyle/>
        <a:p>
          <a:endParaRPr lang="es-ES_tradnl"/>
        </a:p>
      </dgm:t>
    </dgm:pt>
    <dgm:pt modelId="{126E0E88-D093-8749-96C7-51384E5C128C}" type="pres">
      <dgm:prSet presAssocID="{0E8F82E5-11FB-564E-AF1A-CF121377058D}" presName="hierChild4" presStyleCnt="0"/>
      <dgm:spPr/>
    </dgm:pt>
    <dgm:pt modelId="{0B1943D8-E87F-7940-8545-69BE3DC5AF73}" type="pres">
      <dgm:prSet presAssocID="{0E8F82E5-11FB-564E-AF1A-CF121377058D}" presName="hierChild5" presStyleCnt="0"/>
      <dgm:spPr/>
    </dgm:pt>
    <dgm:pt modelId="{D4BEB2AB-7A56-074D-8339-16EE58540CB4}" type="pres">
      <dgm:prSet presAssocID="{ECE63AB2-71E1-3C47-B56C-DE3D2FEA4B66}" presName="Name37" presStyleLbl="parChTrans1D2" presStyleIdx="2" presStyleCnt="4"/>
      <dgm:spPr/>
      <dgm:t>
        <a:bodyPr/>
        <a:lstStyle/>
        <a:p>
          <a:endParaRPr lang="es-ES_tradnl"/>
        </a:p>
      </dgm:t>
    </dgm:pt>
    <dgm:pt modelId="{859511BC-28B2-DC4A-AD43-378D7CC9DB96}" type="pres">
      <dgm:prSet presAssocID="{1BD88848-AF1C-7A4F-9B76-EA278A6B479E}" presName="hierRoot2" presStyleCnt="0">
        <dgm:presLayoutVars>
          <dgm:hierBranch val="init"/>
        </dgm:presLayoutVars>
      </dgm:prSet>
      <dgm:spPr/>
    </dgm:pt>
    <dgm:pt modelId="{84B0751B-769E-734C-A55C-80FC67340562}" type="pres">
      <dgm:prSet presAssocID="{1BD88848-AF1C-7A4F-9B76-EA278A6B479E}" presName="rootComposite" presStyleCnt="0"/>
      <dgm:spPr/>
    </dgm:pt>
    <dgm:pt modelId="{62CCA517-0A7B-554C-9187-1C4DCE92381F}" type="pres">
      <dgm:prSet presAssocID="{1BD88848-AF1C-7A4F-9B76-EA278A6B479E}" presName="rootText" presStyleLbl="node2" presStyleIdx="2" presStyleCnt="4" custScaleY="134652">
        <dgm:presLayoutVars>
          <dgm:chPref val="3"/>
        </dgm:presLayoutVars>
      </dgm:prSet>
      <dgm:spPr/>
      <dgm:t>
        <a:bodyPr/>
        <a:lstStyle/>
        <a:p>
          <a:endParaRPr lang="es-ES_tradnl"/>
        </a:p>
      </dgm:t>
    </dgm:pt>
    <dgm:pt modelId="{9A61B007-ED99-6E48-9491-C4A6420F118F}" type="pres">
      <dgm:prSet presAssocID="{1BD88848-AF1C-7A4F-9B76-EA278A6B479E}" presName="rootConnector" presStyleLbl="node2" presStyleIdx="2" presStyleCnt="4"/>
      <dgm:spPr/>
      <dgm:t>
        <a:bodyPr/>
        <a:lstStyle/>
        <a:p>
          <a:endParaRPr lang="es-ES_tradnl"/>
        </a:p>
      </dgm:t>
    </dgm:pt>
    <dgm:pt modelId="{9D818709-7C2A-4548-9FEA-0C5AFC7489D5}" type="pres">
      <dgm:prSet presAssocID="{1BD88848-AF1C-7A4F-9B76-EA278A6B479E}" presName="hierChild4" presStyleCnt="0"/>
      <dgm:spPr/>
    </dgm:pt>
    <dgm:pt modelId="{CC7D9EE4-33C5-7F48-8213-74D4673489E2}" type="pres">
      <dgm:prSet presAssocID="{1BD88848-AF1C-7A4F-9B76-EA278A6B479E}" presName="hierChild5" presStyleCnt="0"/>
      <dgm:spPr/>
    </dgm:pt>
    <dgm:pt modelId="{45FC9A11-14D3-914E-8204-A538E79083DC}" type="pres">
      <dgm:prSet presAssocID="{1F042B41-52D1-1844-B567-0010B06A7D37}" presName="Name37" presStyleLbl="parChTrans1D2" presStyleIdx="3" presStyleCnt="4"/>
      <dgm:spPr/>
      <dgm:t>
        <a:bodyPr/>
        <a:lstStyle/>
        <a:p>
          <a:endParaRPr lang="es-ES_tradnl"/>
        </a:p>
      </dgm:t>
    </dgm:pt>
    <dgm:pt modelId="{6F07F2C1-B20C-CB48-987C-D412C2058F19}" type="pres">
      <dgm:prSet presAssocID="{C3F37B6D-38B8-5E42-9BA2-792DE67BE6F4}" presName="hierRoot2" presStyleCnt="0">
        <dgm:presLayoutVars>
          <dgm:hierBranch val="init"/>
        </dgm:presLayoutVars>
      </dgm:prSet>
      <dgm:spPr/>
    </dgm:pt>
    <dgm:pt modelId="{85AE8125-0192-D649-8F7D-9391A8AB23EB}" type="pres">
      <dgm:prSet presAssocID="{C3F37B6D-38B8-5E42-9BA2-792DE67BE6F4}" presName="rootComposite" presStyleCnt="0"/>
      <dgm:spPr/>
    </dgm:pt>
    <dgm:pt modelId="{5313A0E7-940B-544A-8EEE-6D5E51AEBCEC}" type="pres">
      <dgm:prSet presAssocID="{C3F37B6D-38B8-5E42-9BA2-792DE67BE6F4}" presName="rootText" presStyleLbl="node2" presStyleIdx="3" presStyleCnt="4" custScaleY="134652">
        <dgm:presLayoutVars>
          <dgm:chPref val="3"/>
        </dgm:presLayoutVars>
      </dgm:prSet>
      <dgm:spPr/>
      <dgm:t>
        <a:bodyPr/>
        <a:lstStyle/>
        <a:p>
          <a:endParaRPr lang="es-ES_tradnl"/>
        </a:p>
      </dgm:t>
    </dgm:pt>
    <dgm:pt modelId="{2B530BF2-954E-4644-91EB-8C45F5DEE12F}" type="pres">
      <dgm:prSet presAssocID="{C3F37B6D-38B8-5E42-9BA2-792DE67BE6F4}" presName="rootConnector" presStyleLbl="node2" presStyleIdx="3" presStyleCnt="4"/>
      <dgm:spPr/>
      <dgm:t>
        <a:bodyPr/>
        <a:lstStyle/>
        <a:p>
          <a:endParaRPr lang="es-ES_tradnl"/>
        </a:p>
      </dgm:t>
    </dgm:pt>
    <dgm:pt modelId="{98DBFC7B-8897-4047-95C6-1FA472026659}" type="pres">
      <dgm:prSet presAssocID="{C3F37B6D-38B8-5E42-9BA2-792DE67BE6F4}" presName="hierChild4" presStyleCnt="0"/>
      <dgm:spPr/>
    </dgm:pt>
    <dgm:pt modelId="{EF45DD9F-8627-8241-B0EA-3168D29E47F6}" type="pres">
      <dgm:prSet presAssocID="{C3F37B6D-38B8-5E42-9BA2-792DE67BE6F4}" presName="hierChild5" presStyleCnt="0"/>
      <dgm:spPr/>
    </dgm:pt>
    <dgm:pt modelId="{D34771DC-472A-E440-8ADC-996455C636E8}" type="pres">
      <dgm:prSet presAssocID="{ED812C5F-5F00-E14C-A6E6-0FDB1308C192}" presName="hierChild3" presStyleCnt="0"/>
      <dgm:spPr/>
    </dgm:pt>
  </dgm:ptLst>
  <dgm:cxnLst>
    <dgm:cxn modelId="{E7887415-03CC-A242-B32D-E02A0B939CCF}" type="presOf" srcId="{0E8F82E5-11FB-564E-AF1A-CF121377058D}" destId="{5FB14F34-95BE-774D-9D02-34D640B0AEC0}" srcOrd="1" destOrd="0" presId="urn:microsoft.com/office/officeart/2005/8/layout/orgChart1"/>
    <dgm:cxn modelId="{7460A8F6-9297-6545-A322-302185B8E8C1}" type="presOf" srcId="{5F6CB620-B577-3D47-B378-97C027C705D4}" destId="{23EEFBA8-2F05-AE4E-8CF3-31D0FE6AF028}" srcOrd="1" destOrd="0" presId="urn:microsoft.com/office/officeart/2005/8/layout/orgChart1"/>
    <dgm:cxn modelId="{6174CB44-BDDA-CA4D-9F91-BD542FAA45C8}" type="presOf" srcId="{ECE63AB2-71E1-3C47-B56C-DE3D2FEA4B66}" destId="{D4BEB2AB-7A56-074D-8339-16EE58540CB4}" srcOrd="0" destOrd="0" presId="urn:microsoft.com/office/officeart/2005/8/layout/orgChart1"/>
    <dgm:cxn modelId="{AB7D32CB-7378-904D-8B00-1360C22F6875}" type="presOf" srcId="{C3F37B6D-38B8-5E42-9BA2-792DE67BE6F4}" destId="{2B530BF2-954E-4644-91EB-8C45F5DEE12F}" srcOrd="1" destOrd="0" presId="urn:microsoft.com/office/officeart/2005/8/layout/orgChart1"/>
    <dgm:cxn modelId="{1590B7D9-580B-2F43-98F5-CDA681BF763B}" type="presOf" srcId="{1F042B41-52D1-1844-B567-0010B06A7D37}" destId="{45FC9A11-14D3-914E-8204-A538E79083DC}" srcOrd="0" destOrd="0" presId="urn:microsoft.com/office/officeart/2005/8/layout/orgChart1"/>
    <dgm:cxn modelId="{5FE07675-ED6D-0C41-902D-4547A6F5984D}" type="presOf" srcId="{1BD88848-AF1C-7A4F-9B76-EA278A6B479E}" destId="{9A61B007-ED99-6E48-9491-C4A6420F118F}" srcOrd="1" destOrd="0" presId="urn:microsoft.com/office/officeart/2005/8/layout/orgChart1"/>
    <dgm:cxn modelId="{DFC2BD68-A4F1-A745-9C23-301C9357FC45}" srcId="{ED812C5F-5F00-E14C-A6E6-0FDB1308C192}" destId="{0E8F82E5-11FB-564E-AF1A-CF121377058D}" srcOrd="1" destOrd="0" parTransId="{BE0C22F1-63BD-3945-8444-894BCB2ACFB3}" sibTransId="{6FD1082B-8B53-364F-8EAF-94A5B4BB7B77}"/>
    <dgm:cxn modelId="{0EE8FC67-522A-2242-8F8F-F0A1A777B19A}" type="presOf" srcId="{C3F37B6D-38B8-5E42-9BA2-792DE67BE6F4}" destId="{5313A0E7-940B-544A-8EEE-6D5E51AEBCEC}" srcOrd="0" destOrd="0" presId="urn:microsoft.com/office/officeart/2005/8/layout/orgChart1"/>
    <dgm:cxn modelId="{60D17BB8-FE12-704D-AC49-D5C6FE98FDE5}" type="presOf" srcId="{870BEADA-034D-8243-8067-900BC490FB64}" destId="{C347F160-3A85-C945-9F84-BFEE1B6C41F0}" srcOrd="0" destOrd="0" presId="urn:microsoft.com/office/officeart/2005/8/layout/orgChart1"/>
    <dgm:cxn modelId="{97652442-3F15-1048-B7CD-2C9D3E275718}" type="presOf" srcId="{1BD88848-AF1C-7A4F-9B76-EA278A6B479E}" destId="{62CCA517-0A7B-554C-9187-1C4DCE92381F}" srcOrd="0" destOrd="0" presId="urn:microsoft.com/office/officeart/2005/8/layout/orgChart1"/>
    <dgm:cxn modelId="{8A8D15DC-D82D-6D49-AE73-CA53649032B6}" srcId="{ED812C5F-5F00-E14C-A6E6-0FDB1308C192}" destId="{1BD88848-AF1C-7A4F-9B76-EA278A6B479E}" srcOrd="2" destOrd="0" parTransId="{ECE63AB2-71E1-3C47-B56C-DE3D2FEA4B66}" sibTransId="{2B3560A1-F70D-444C-BAB0-FF3755B7134A}"/>
    <dgm:cxn modelId="{B4110C6C-2604-284B-8763-9EEA19ED1ED4}" srcId="{ED812C5F-5F00-E14C-A6E6-0FDB1308C192}" destId="{5F6CB620-B577-3D47-B378-97C027C705D4}" srcOrd="0" destOrd="0" parTransId="{D17BA383-6A82-C64B-A18D-1F4C322FF422}" sibTransId="{AB046F5C-D4F9-3547-BC11-B56A7D13EDF6}"/>
    <dgm:cxn modelId="{39551108-B080-0E4C-BF5B-FD770B63AA4C}" type="presOf" srcId="{ED812C5F-5F00-E14C-A6E6-0FDB1308C192}" destId="{B3E5EBA7-BB70-CE49-BA42-FA3B090EEAEB}" srcOrd="0" destOrd="0" presId="urn:microsoft.com/office/officeart/2005/8/layout/orgChart1"/>
    <dgm:cxn modelId="{491A4F07-EB3A-2241-8558-A745AAB09B40}" type="presOf" srcId="{ED812C5F-5F00-E14C-A6E6-0FDB1308C192}" destId="{8D202179-DB27-EE4B-B646-5C1BD415F2D3}" srcOrd="1" destOrd="0" presId="urn:microsoft.com/office/officeart/2005/8/layout/orgChart1"/>
    <dgm:cxn modelId="{A6A1C357-344C-9D4E-BF16-23323B313D56}" srcId="{ED812C5F-5F00-E14C-A6E6-0FDB1308C192}" destId="{C3F37B6D-38B8-5E42-9BA2-792DE67BE6F4}" srcOrd="3" destOrd="0" parTransId="{1F042B41-52D1-1844-B567-0010B06A7D37}" sibTransId="{99FDA102-5A51-C343-B841-92423A028122}"/>
    <dgm:cxn modelId="{15F2468C-B06E-354C-8BEE-1DCF25DB69CA}" type="presOf" srcId="{0E8F82E5-11FB-564E-AF1A-CF121377058D}" destId="{173DFDA0-4C82-7B41-9C53-39B2C66C50B5}" srcOrd="0" destOrd="0" presId="urn:microsoft.com/office/officeart/2005/8/layout/orgChart1"/>
    <dgm:cxn modelId="{89159770-385D-2544-A83D-A1B17E50D2F0}" srcId="{870BEADA-034D-8243-8067-900BC490FB64}" destId="{ED812C5F-5F00-E14C-A6E6-0FDB1308C192}" srcOrd="0" destOrd="0" parTransId="{8C81EA97-93F5-314A-BF0C-E5F701669732}" sibTransId="{F9688BA5-EB49-E540-B7D7-2C6EDA4BE2DE}"/>
    <dgm:cxn modelId="{EDF63EA3-204A-AD49-A7FB-2B87C881DDC3}" type="presOf" srcId="{5F6CB620-B577-3D47-B378-97C027C705D4}" destId="{DC0197C8-4857-6944-B88B-2BBDE63C588F}" srcOrd="0" destOrd="0" presId="urn:microsoft.com/office/officeart/2005/8/layout/orgChart1"/>
    <dgm:cxn modelId="{3CC79AE2-42C0-5F43-A6CC-74E8934E7E72}" type="presOf" srcId="{D17BA383-6A82-C64B-A18D-1F4C322FF422}" destId="{1E85CCFB-7DA1-2040-8243-6333A0140F74}" srcOrd="0" destOrd="0" presId="urn:microsoft.com/office/officeart/2005/8/layout/orgChart1"/>
    <dgm:cxn modelId="{36E91A0D-EDE0-E04B-A355-DE6CF744ECD8}" type="presOf" srcId="{BE0C22F1-63BD-3945-8444-894BCB2ACFB3}" destId="{3A7AC9F3-82C3-0B46-8ADD-528F701A6832}" srcOrd="0" destOrd="0" presId="urn:microsoft.com/office/officeart/2005/8/layout/orgChart1"/>
    <dgm:cxn modelId="{4C9EA137-A956-D54E-A395-65761E5E45AD}" type="presParOf" srcId="{C347F160-3A85-C945-9F84-BFEE1B6C41F0}" destId="{26CA7768-67D3-044F-9203-07E77EAC13AD}" srcOrd="0" destOrd="0" presId="urn:microsoft.com/office/officeart/2005/8/layout/orgChart1"/>
    <dgm:cxn modelId="{51BAE1F1-D74D-B743-BCF7-73A7417F62C7}" type="presParOf" srcId="{26CA7768-67D3-044F-9203-07E77EAC13AD}" destId="{809EC3A9-E43C-9D44-A171-9AE77BDAA85C}" srcOrd="0" destOrd="0" presId="urn:microsoft.com/office/officeart/2005/8/layout/orgChart1"/>
    <dgm:cxn modelId="{C40BCEF1-E557-4040-B54F-683D2DD1D97B}" type="presParOf" srcId="{809EC3A9-E43C-9D44-A171-9AE77BDAA85C}" destId="{B3E5EBA7-BB70-CE49-BA42-FA3B090EEAEB}" srcOrd="0" destOrd="0" presId="urn:microsoft.com/office/officeart/2005/8/layout/orgChart1"/>
    <dgm:cxn modelId="{A1277678-5D88-9642-A61E-19F496C93A4C}" type="presParOf" srcId="{809EC3A9-E43C-9D44-A171-9AE77BDAA85C}" destId="{8D202179-DB27-EE4B-B646-5C1BD415F2D3}" srcOrd="1" destOrd="0" presId="urn:microsoft.com/office/officeart/2005/8/layout/orgChart1"/>
    <dgm:cxn modelId="{F9F00C78-10C0-5D47-A365-30FC36ADC168}" type="presParOf" srcId="{26CA7768-67D3-044F-9203-07E77EAC13AD}" destId="{5A6B1BE6-47AE-B34C-87AD-FCE812977E44}" srcOrd="1" destOrd="0" presId="urn:microsoft.com/office/officeart/2005/8/layout/orgChart1"/>
    <dgm:cxn modelId="{681EDC6D-105F-E04A-AA9E-68EC5F8CC66F}" type="presParOf" srcId="{5A6B1BE6-47AE-B34C-87AD-FCE812977E44}" destId="{1E85CCFB-7DA1-2040-8243-6333A0140F74}" srcOrd="0" destOrd="0" presId="urn:microsoft.com/office/officeart/2005/8/layout/orgChart1"/>
    <dgm:cxn modelId="{2622E7DD-EDAE-BB45-9B01-9CAFE219225F}" type="presParOf" srcId="{5A6B1BE6-47AE-B34C-87AD-FCE812977E44}" destId="{D0DD6A32-2B8F-EB4B-806E-C5DD4D2891CA}" srcOrd="1" destOrd="0" presId="urn:microsoft.com/office/officeart/2005/8/layout/orgChart1"/>
    <dgm:cxn modelId="{041F978D-2D75-FB4E-BEFB-730CC5B394D9}" type="presParOf" srcId="{D0DD6A32-2B8F-EB4B-806E-C5DD4D2891CA}" destId="{611F0BB5-6AB7-C64A-BDA4-EA4BD0B244E1}" srcOrd="0" destOrd="0" presId="urn:microsoft.com/office/officeart/2005/8/layout/orgChart1"/>
    <dgm:cxn modelId="{04E2B61A-47A6-D54F-8398-66B45EAB79A8}" type="presParOf" srcId="{611F0BB5-6AB7-C64A-BDA4-EA4BD0B244E1}" destId="{DC0197C8-4857-6944-B88B-2BBDE63C588F}" srcOrd="0" destOrd="0" presId="urn:microsoft.com/office/officeart/2005/8/layout/orgChart1"/>
    <dgm:cxn modelId="{2E42319E-AA56-934A-BBDB-B624172773DA}" type="presParOf" srcId="{611F0BB5-6AB7-C64A-BDA4-EA4BD0B244E1}" destId="{23EEFBA8-2F05-AE4E-8CF3-31D0FE6AF028}" srcOrd="1" destOrd="0" presId="urn:microsoft.com/office/officeart/2005/8/layout/orgChart1"/>
    <dgm:cxn modelId="{C67D6BCF-2F50-B744-8262-ADEF9070E9D8}" type="presParOf" srcId="{D0DD6A32-2B8F-EB4B-806E-C5DD4D2891CA}" destId="{94C0F9CC-B2F6-4D49-A0B4-AA9CABA61FE8}" srcOrd="1" destOrd="0" presId="urn:microsoft.com/office/officeart/2005/8/layout/orgChart1"/>
    <dgm:cxn modelId="{A66DBD80-3682-F743-9D3E-69B60A28B613}" type="presParOf" srcId="{D0DD6A32-2B8F-EB4B-806E-C5DD4D2891CA}" destId="{69EF00A0-95E3-F846-A535-D6D5571A48AE}" srcOrd="2" destOrd="0" presId="urn:microsoft.com/office/officeart/2005/8/layout/orgChart1"/>
    <dgm:cxn modelId="{73A0D731-7B07-9E41-8804-81891940454C}" type="presParOf" srcId="{5A6B1BE6-47AE-B34C-87AD-FCE812977E44}" destId="{3A7AC9F3-82C3-0B46-8ADD-528F701A6832}" srcOrd="2" destOrd="0" presId="urn:microsoft.com/office/officeart/2005/8/layout/orgChart1"/>
    <dgm:cxn modelId="{D6499D6C-E247-D34D-8A73-0C0AE8673A8C}" type="presParOf" srcId="{5A6B1BE6-47AE-B34C-87AD-FCE812977E44}" destId="{AA6C63BA-9A57-4F40-A1DC-0FE8C9092C75}" srcOrd="3" destOrd="0" presId="urn:microsoft.com/office/officeart/2005/8/layout/orgChart1"/>
    <dgm:cxn modelId="{3C566505-ED73-7642-A988-377581DD468D}" type="presParOf" srcId="{AA6C63BA-9A57-4F40-A1DC-0FE8C9092C75}" destId="{98AAB08F-3478-0C4C-AD97-F5A60BABB0A3}" srcOrd="0" destOrd="0" presId="urn:microsoft.com/office/officeart/2005/8/layout/orgChart1"/>
    <dgm:cxn modelId="{0387D1C2-43EB-484F-B5AA-4C64D9903A74}" type="presParOf" srcId="{98AAB08F-3478-0C4C-AD97-F5A60BABB0A3}" destId="{173DFDA0-4C82-7B41-9C53-39B2C66C50B5}" srcOrd="0" destOrd="0" presId="urn:microsoft.com/office/officeart/2005/8/layout/orgChart1"/>
    <dgm:cxn modelId="{D755D17F-B7EF-8243-B375-DC482ECD6F80}" type="presParOf" srcId="{98AAB08F-3478-0C4C-AD97-F5A60BABB0A3}" destId="{5FB14F34-95BE-774D-9D02-34D640B0AEC0}" srcOrd="1" destOrd="0" presId="urn:microsoft.com/office/officeart/2005/8/layout/orgChart1"/>
    <dgm:cxn modelId="{A56FD68B-53C0-154E-ABA6-D51B89AFF8C8}" type="presParOf" srcId="{AA6C63BA-9A57-4F40-A1DC-0FE8C9092C75}" destId="{126E0E88-D093-8749-96C7-51384E5C128C}" srcOrd="1" destOrd="0" presId="urn:microsoft.com/office/officeart/2005/8/layout/orgChart1"/>
    <dgm:cxn modelId="{E22AE813-3BC0-C740-B243-E3549D9308D4}" type="presParOf" srcId="{AA6C63BA-9A57-4F40-A1DC-0FE8C9092C75}" destId="{0B1943D8-E87F-7940-8545-69BE3DC5AF73}" srcOrd="2" destOrd="0" presId="urn:microsoft.com/office/officeart/2005/8/layout/orgChart1"/>
    <dgm:cxn modelId="{8CC2530C-FCE4-6E4A-9C5E-5581DA234E94}" type="presParOf" srcId="{5A6B1BE6-47AE-B34C-87AD-FCE812977E44}" destId="{D4BEB2AB-7A56-074D-8339-16EE58540CB4}" srcOrd="4" destOrd="0" presId="urn:microsoft.com/office/officeart/2005/8/layout/orgChart1"/>
    <dgm:cxn modelId="{EF72A7B7-DD0F-B648-9233-089940944A4E}" type="presParOf" srcId="{5A6B1BE6-47AE-B34C-87AD-FCE812977E44}" destId="{859511BC-28B2-DC4A-AD43-378D7CC9DB96}" srcOrd="5" destOrd="0" presId="urn:microsoft.com/office/officeart/2005/8/layout/orgChart1"/>
    <dgm:cxn modelId="{296E5E50-67AE-094D-A731-4E5B4C161440}" type="presParOf" srcId="{859511BC-28B2-DC4A-AD43-378D7CC9DB96}" destId="{84B0751B-769E-734C-A55C-80FC67340562}" srcOrd="0" destOrd="0" presId="urn:microsoft.com/office/officeart/2005/8/layout/orgChart1"/>
    <dgm:cxn modelId="{0DD6487E-FC5B-504C-AEC1-F684D0B7A73B}" type="presParOf" srcId="{84B0751B-769E-734C-A55C-80FC67340562}" destId="{62CCA517-0A7B-554C-9187-1C4DCE92381F}" srcOrd="0" destOrd="0" presId="urn:microsoft.com/office/officeart/2005/8/layout/orgChart1"/>
    <dgm:cxn modelId="{7857697D-9BC6-6446-8D98-F3C0A78761BA}" type="presParOf" srcId="{84B0751B-769E-734C-A55C-80FC67340562}" destId="{9A61B007-ED99-6E48-9491-C4A6420F118F}" srcOrd="1" destOrd="0" presId="urn:microsoft.com/office/officeart/2005/8/layout/orgChart1"/>
    <dgm:cxn modelId="{BE167A02-F3F5-2D44-8808-3616AA11C612}" type="presParOf" srcId="{859511BC-28B2-DC4A-AD43-378D7CC9DB96}" destId="{9D818709-7C2A-4548-9FEA-0C5AFC7489D5}" srcOrd="1" destOrd="0" presId="urn:microsoft.com/office/officeart/2005/8/layout/orgChart1"/>
    <dgm:cxn modelId="{D83765C7-AEBA-B042-9532-474987FB36AD}" type="presParOf" srcId="{859511BC-28B2-DC4A-AD43-378D7CC9DB96}" destId="{CC7D9EE4-33C5-7F48-8213-74D4673489E2}" srcOrd="2" destOrd="0" presId="urn:microsoft.com/office/officeart/2005/8/layout/orgChart1"/>
    <dgm:cxn modelId="{25A0A106-C442-F546-BB06-8FF3F40227B4}" type="presParOf" srcId="{5A6B1BE6-47AE-B34C-87AD-FCE812977E44}" destId="{45FC9A11-14D3-914E-8204-A538E79083DC}" srcOrd="6" destOrd="0" presId="urn:microsoft.com/office/officeart/2005/8/layout/orgChart1"/>
    <dgm:cxn modelId="{76FAB6E1-A6EC-AF4F-8160-E9ACC2F59A9B}" type="presParOf" srcId="{5A6B1BE6-47AE-B34C-87AD-FCE812977E44}" destId="{6F07F2C1-B20C-CB48-987C-D412C2058F19}" srcOrd="7" destOrd="0" presId="urn:microsoft.com/office/officeart/2005/8/layout/orgChart1"/>
    <dgm:cxn modelId="{DAD190FA-A798-3840-8607-F367B9A5B10F}" type="presParOf" srcId="{6F07F2C1-B20C-CB48-987C-D412C2058F19}" destId="{85AE8125-0192-D649-8F7D-9391A8AB23EB}" srcOrd="0" destOrd="0" presId="urn:microsoft.com/office/officeart/2005/8/layout/orgChart1"/>
    <dgm:cxn modelId="{4DC1BF72-A303-4248-AFF1-41F89AE10E9C}" type="presParOf" srcId="{85AE8125-0192-D649-8F7D-9391A8AB23EB}" destId="{5313A0E7-940B-544A-8EEE-6D5E51AEBCEC}" srcOrd="0" destOrd="0" presId="urn:microsoft.com/office/officeart/2005/8/layout/orgChart1"/>
    <dgm:cxn modelId="{8FE1A4E4-37F5-8C45-8D3D-16E747ECD593}" type="presParOf" srcId="{85AE8125-0192-D649-8F7D-9391A8AB23EB}" destId="{2B530BF2-954E-4644-91EB-8C45F5DEE12F}" srcOrd="1" destOrd="0" presId="urn:microsoft.com/office/officeart/2005/8/layout/orgChart1"/>
    <dgm:cxn modelId="{15100A69-2153-5C4A-AFEA-61FCD587B493}" type="presParOf" srcId="{6F07F2C1-B20C-CB48-987C-D412C2058F19}" destId="{98DBFC7B-8897-4047-95C6-1FA472026659}" srcOrd="1" destOrd="0" presId="urn:microsoft.com/office/officeart/2005/8/layout/orgChart1"/>
    <dgm:cxn modelId="{EED573BC-47FA-F949-9C94-37EEE9E3EDFC}" type="presParOf" srcId="{6F07F2C1-B20C-CB48-987C-D412C2058F19}" destId="{EF45DD9F-8627-8241-B0EA-3168D29E47F6}" srcOrd="2" destOrd="0" presId="urn:microsoft.com/office/officeart/2005/8/layout/orgChart1"/>
    <dgm:cxn modelId="{A97F25D1-6C09-6C4B-9449-59FE7094DF91}" type="presParOf" srcId="{26CA7768-67D3-044F-9203-07E77EAC13AD}" destId="{D34771DC-472A-E440-8ADC-996455C636E8}" srcOrd="2" destOrd="0" presId="urn:microsoft.com/office/officeart/2005/8/layout/orgChar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870BEADA-034D-8243-8067-900BC490FB64}" type="doc">
      <dgm:prSet loTypeId="urn:microsoft.com/office/officeart/2005/8/layout/orgChart1" loCatId="" qsTypeId="urn:microsoft.com/office/officeart/2005/8/quickstyle/simple4" qsCatId="simple" csTypeId="urn:microsoft.com/office/officeart/2005/8/colors/accent1_2" csCatId="accent1" phldr="1"/>
      <dgm:spPr/>
      <dgm:t>
        <a:bodyPr/>
        <a:lstStyle/>
        <a:p>
          <a:endParaRPr lang="es-ES_tradnl"/>
        </a:p>
      </dgm:t>
    </dgm:pt>
    <dgm:pt modelId="{ED812C5F-5F00-E14C-A6E6-0FDB1308C192}">
      <dgm:prSet phldrT="[Texto]" custT="1"/>
      <dgm:spPr/>
      <dgm:t>
        <a:bodyPr/>
        <a:lstStyle/>
        <a:p>
          <a:r>
            <a:rPr lang="es-ES_tradnl" sz="1500" dirty="0" smtClean="0"/>
            <a:t>Unidad principal </a:t>
          </a:r>
        </a:p>
        <a:p>
          <a:r>
            <a:rPr lang="es-ES_tradnl" sz="1500" dirty="0" smtClean="0"/>
            <a:t>(TRAX 220/280/219)</a:t>
          </a:r>
          <a:endParaRPr lang="es-ES_tradnl" sz="1500" dirty="0"/>
        </a:p>
      </dgm:t>
    </dgm:pt>
    <dgm:pt modelId="{8C81EA97-93F5-314A-BF0C-E5F701669732}" type="parTrans" cxnId="{89159770-385D-2544-A83D-A1B17E50D2F0}">
      <dgm:prSet/>
      <dgm:spPr/>
      <dgm:t>
        <a:bodyPr/>
        <a:lstStyle/>
        <a:p>
          <a:endParaRPr lang="es-ES_tradnl" sz="1500"/>
        </a:p>
      </dgm:t>
    </dgm:pt>
    <dgm:pt modelId="{F9688BA5-EB49-E540-B7D7-2C6EDA4BE2DE}" type="sibTrans" cxnId="{89159770-385D-2544-A83D-A1B17E50D2F0}">
      <dgm:prSet/>
      <dgm:spPr/>
      <dgm:t>
        <a:bodyPr/>
        <a:lstStyle/>
        <a:p>
          <a:endParaRPr lang="es-ES_tradnl" sz="1500"/>
        </a:p>
      </dgm:t>
    </dgm:pt>
    <dgm:pt modelId="{5F6CB620-B577-3D47-B378-97C027C705D4}">
      <dgm:prSet phldrT="[Texto]" custT="1"/>
      <dgm:spPr/>
      <dgm:t>
        <a:bodyPr/>
        <a:lstStyle/>
        <a:p>
          <a:r>
            <a:rPr lang="es-ES_tradnl" sz="1500" dirty="0" smtClean="0"/>
            <a:t>Fuente para           tan delta </a:t>
          </a:r>
        </a:p>
        <a:p>
          <a:r>
            <a:rPr lang="es-ES_tradnl" sz="1500" dirty="0" smtClean="0"/>
            <a:t>(TDX 120)</a:t>
          </a:r>
          <a:endParaRPr lang="es-ES_tradnl" sz="1500" dirty="0"/>
        </a:p>
      </dgm:t>
    </dgm:pt>
    <dgm:pt modelId="{D17BA383-6A82-C64B-A18D-1F4C322FF422}" type="parTrans" cxnId="{B4110C6C-2604-284B-8763-9EEA19ED1ED4}">
      <dgm:prSet/>
      <dgm:spPr/>
      <dgm:t>
        <a:bodyPr/>
        <a:lstStyle/>
        <a:p>
          <a:endParaRPr lang="es-ES_tradnl" sz="1500"/>
        </a:p>
      </dgm:t>
    </dgm:pt>
    <dgm:pt modelId="{AB046F5C-D4F9-3547-BC11-B56A7D13EDF6}" type="sibTrans" cxnId="{B4110C6C-2604-284B-8763-9EEA19ED1ED4}">
      <dgm:prSet/>
      <dgm:spPr/>
      <dgm:t>
        <a:bodyPr/>
        <a:lstStyle/>
        <a:p>
          <a:endParaRPr lang="es-ES_tradnl" sz="1500"/>
        </a:p>
      </dgm:t>
    </dgm:pt>
    <dgm:pt modelId="{0E8F82E5-11FB-564E-AF1A-CF121377058D}">
      <dgm:prSet phldrT="[Texto]" custT="1"/>
      <dgm:spPr/>
      <dgm:t>
        <a:bodyPr/>
        <a:lstStyle/>
        <a:p>
          <a:r>
            <a:rPr lang="es-ES_tradnl" sz="1500" dirty="0" err="1" smtClean="0"/>
            <a:t>Switchbox</a:t>
          </a:r>
          <a:r>
            <a:rPr lang="es-ES_tradnl" sz="1500" dirty="0" smtClean="0"/>
            <a:t> trifásico para TTR y devanados</a:t>
          </a:r>
        </a:p>
        <a:p>
          <a:r>
            <a:rPr lang="es-ES_tradnl" sz="1500" dirty="0" smtClean="0"/>
            <a:t>(TSX 300)</a:t>
          </a:r>
          <a:endParaRPr lang="es-ES_tradnl" sz="1500" dirty="0"/>
        </a:p>
      </dgm:t>
    </dgm:pt>
    <dgm:pt modelId="{BE0C22F1-63BD-3945-8444-894BCB2ACFB3}" type="parTrans" cxnId="{DFC2BD68-A4F1-A745-9C23-301C9357FC45}">
      <dgm:prSet/>
      <dgm:spPr/>
      <dgm:t>
        <a:bodyPr/>
        <a:lstStyle/>
        <a:p>
          <a:endParaRPr lang="es-ES_tradnl" sz="1500"/>
        </a:p>
      </dgm:t>
    </dgm:pt>
    <dgm:pt modelId="{6FD1082B-8B53-364F-8EAF-94A5B4BB7B77}" type="sibTrans" cxnId="{DFC2BD68-A4F1-A745-9C23-301C9357FC45}">
      <dgm:prSet/>
      <dgm:spPr/>
      <dgm:t>
        <a:bodyPr/>
        <a:lstStyle/>
        <a:p>
          <a:endParaRPr lang="es-ES_tradnl" sz="1500"/>
        </a:p>
      </dgm:t>
    </dgm:pt>
    <dgm:pt modelId="{1BD88848-AF1C-7A4F-9B76-EA278A6B479E}">
      <dgm:prSet phldrT="[Texto]" custT="1"/>
      <dgm:spPr/>
      <dgm:t>
        <a:bodyPr/>
        <a:lstStyle/>
        <a:p>
          <a:r>
            <a:rPr lang="es-ES_tradnl" sz="1500" dirty="0" smtClean="0"/>
            <a:t>Amplificador de corriente  AC @ 2 </a:t>
          </a:r>
          <a:r>
            <a:rPr lang="es-ES_tradnl" sz="1500" dirty="0" err="1" smtClean="0"/>
            <a:t>kA</a:t>
          </a:r>
          <a:r>
            <a:rPr lang="es-ES_tradnl" sz="1500" dirty="0" smtClean="0"/>
            <a:t> </a:t>
          </a:r>
        </a:p>
        <a:p>
          <a:r>
            <a:rPr lang="es-ES_tradnl" sz="1500" dirty="0" smtClean="0"/>
            <a:t>(TCX 200)</a:t>
          </a:r>
          <a:endParaRPr lang="es-ES_tradnl" sz="1500" dirty="0"/>
        </a:p>
      </dgm:t>
    </dgm:pt>
    <dgm:pt modelId="{ECE63AB2-71E1-3C47-B56C-DE3D2FEA4B66}" type="parTrans" cxnId="{8A8D15DC-D82D-6D49-AE73-CA53649032B6}">
      <dgm:prSet/>
      <dgm:spPr/>
      <dgm:t>
        <a:bodyPr/>
        <a:lstStyle/>
        <a:p>
          <a:endParaRPr lang="es-ES_tradnl" sz="1500"/>
        </a:p>
      </dgm:t>
    </dgm:pt>
    <dgm:pt modelId="{2B3560A1-F70D-444C-BAB0-FF3755B7134A}" type="sibTrans" cxnId="{8A8D15DC-D82D-6D49-AE73-CA53649032B6}">
      <dgm:prSet/>
      <dgm:spPr/>
      <dgm:t>
        <a:bodyPr/>
        <a:lstStyle/>
        <a:p>
          <a:endParaRPr lang="es-ES_tradnl" sz="1500"/>
        </a:p>
      </dgm:t>
    </dgm:pt>
    <dgm:pt modelId="{D5C2B12A-1502-C249-96C6-B2745B84693E}">
      <dgm:prSet phldrT="[Texto]" custT="1"/>
      <dgm:spPr/>
      <dgm:t>
        <a:bodyPr/>
        <a:lstStyle/>
        <a:p>
          <a:r>
            <a:rPr lang="es-ES_tradnl" sz="1500" dirty="0" smtClean="0"/>
            <a:t>TRAX Demo and Training Box            (TDB 200)</a:t>
          </a:r>
          <a:endParaRPr lang="es-ES_tradnl" sz="1500" dirty="0"/>
        </a:p>
      </dgm:t>
    </dgm:pt>
    <dgm:pt modelId="{7A72AD9C-76A7-1449-A6AF-827C6F0BA48F}" type="parTrans" cxnId="{CF93488C-6454-D24D-9B74-ABF8A13C87AB}">
      <dgm:prSet/>
      <dgm:spPr/>
      <dgm:t>
        <a:bodyPr/>
        <a:lstStyle/>
        <a:p>
          <a:endParaRPr lang="es-ES_tradnl"/>
        </a:p>
      </dgm:t>
    </dgm:pt>
    <dgm:pt modelId="{043FCF35-6A1B-0042-8CD6-5F56BE7E7EE4}" type="sibTrans" cxnId="{CF93488C-6454-D24D-9B74-ABF8A13C87AB}">
      <dgm:prSet/>
      <dgm:spPr/>
      <dgm:t>
        <a:bodyPr/>
        <a:lstStyle/>
        <a:p>
          <a:endParaRPr lang="es-ES_tradnl"/>
        </a:p>
      </dgm:t>
    </dgm:pt>
    <dgm:pt modelId="{C347F160-3A85-C945-9F84-BFEE1B6C41F0}" type="pres">
      <dgm:prSet presAssocID="{870BEADA-034D-8243-8067-900BC490FB64}" presName="hierChild1" presStyleCnt="0">
        <dgm:presLayoutVars>
          <dgm:orgChart val="1"/>
          <dgm:chPref val="1"/>
          <dgm:dir/>
          <dgm:animOne val="branch"/>
          <dgm:animLvl val="lvl"/>
          <dgm:resizeHandles/>
        </dgm:presLayoutVars>
      </dgm:prSet>
      <dgm:spPr/>
      <dgm:t>
        <a:bodyPr/>
        <a:lstStyle/>
        <a:p>
          <a:endParaRPr lang="es-ES_tradnl"/>
        </a:p>
      </dgm:t>
    </dgm:pt>
    <dgm:pt modelId="{26CA7768-67D3-044F-9203-07E77EAC13AD}" type="pres">
      <dgm:prSet presAssocID="{ED812C5F-5F00-E14C-A6E6-0FDB1308C192}" presName="hierRoot1" presStyleCnt="0">
        <dgm:presLayoutVars>
          <dgm:hierBranch val="init"/>
        </dgm:presLayoutVars>
      </dgm:prSet>
      <dgm:spPr/>
    </dgm:pt>
    <dgm:pt modelId="{809EC3A9-E43C-9D44-A171-9AE77BDAA85C}" type="pres">
      <dgm:prSet presAssocID="{ED812C5F-5F00-E14C-A6E6-0FDB1308C192}" presName="rootComposite1" presStyleCnt="0"/>
      <dgm:spPr/>
    </dgm:pt>
    <dgm:pt modelId="{B3E5EBA7-BB70-CE49-BA42-FA3B090EEAEB}" type="pres">
      <dgm:prSet presAssocID="{ED812C5F-5F00-E14C-A6E6-0FDB1308C192}" presName="rootText1" presStyleLbl="node0" presStyleIdx="0" presStyleCnt="1" custScaleX="131804" custScaleY="134652">
        <dgm:presLayoutVars>
          <dgm:chPref val="3"/>
        </dgm:presLayoutVars>
      </dgm:prSet>
      <dgm:spPr/>
      <dgm:t>
        <a:bodyPr/>
        <a:lstStyle/>
        <a:p>
          <a:endParaRPr lang="es-ES_tradnl"/>
        </a:p>
      </dgm:t>
    </dgm:pt>
    <dgm:pt modelId="{8D202179-DB27-EE4B-B646-5C1BD415F2D3}" type="pres">
      <dgm:prSet presAssocID="{ED812C5F-5F00-E14C-A6E6-0FDB1308C192}" presName="rootConnector1" presStyleLbl="node1" presStyleIdx="0" presStyleCnt="0"/>
      <dgm:spPr/>
      <dgm:t>
        <a:bodyPr/>
        <a:lstStyle/>
        <a:p>
          <a:endParaRPr lang="es-ES_tradnl"/>
        </a:p>
      </dgm:t>
    </dgm:pt>
    <dgm:pt modelId="{5A6B1BE6-47AE-B34C-87AD-FCE812977E44}" type="pres">
      <dgm:prSet presAssocID="{ED812C5F-5F00-E14C-A6E6-0FDB1308C192}" presName="hierChild2" presStyleCnt="0"/>
      <dgm:spPr/>
    </dgm:pt>
    <dgm:pt modelId="{1E85CCFB-7DA1-2040-8243-6333A0140F74}" type="pres">
      <dgm:prSet presAssocID="{D17BA383-6A82-C64B-A18D-1F4C322FF422}" presName="Name37" presStyleLbl="parChTrans1D2" presStyleIdx="0" presStyleCnt="4"/>
      <dgm:spPr/>
      <dgm:t>
        <a:bodyPr/>
        <a:lstStyle/>
        <a:p>
          <a:endParaRPr lang="es-ES_tradnl"/>
        </a:p>
      </dgm:t>
    </dgm:pt>
    <dgm:pt modelId="{D0DD6A32-2B8F-EB4B-806E-C5DD4D2891CA}" type="pres">
      <dgm:prSet presAssocID="{5F6CB620-B577-3D47-B378-97C027C705D4}" presName="hierRoot2" presStyleCnt="0">
        <dgm:presLayoutVars>
          <dgm:hierBranch val="init"/>
        </dgm:presLayoutVars>
      </dgm:prSet>
      <dgm:spPr/>
    </dgm:pt>
    <dgm:pt modelId="{611F0BB5-6AB7-C64A-BDA4-EA4BD0B244E1}" type="pres">
      <dgm:prSet presAssocID="{5F6CB620-B577-3D47-B378-97C027C705D4}" presName="rootComposite" presStyleCnt="0"/>
      <dgm:spPr/>
    </dgm:pt>
    <dgm:pt modelId="{DC0197C8-4857-6944-B88B-2BBDE63C588F}" type="pres">
      <dgm:prSet presAssocID="{5F6CB620-B577-3D47-B378-97C027C705D4}" presName="rootText" presStyleLbl="node2" presStyleIdx="0" presStyleCnt="4" custScaleX="137106" custScaleY="134652">
        <dgm:presLayoutVars>
          <dgm:chPref val="3"/>
        </dgm:presLayoutVars>
      </dgm:prSet>
      <dgm:spPr/>
      <dgm:t>
        <a:bodyPr/>
        <a:lstStyle/>
        <a:p>
          <a:endParaRPr lang="es-ES_tradnl"/>
        </a:p>
      </dgm:t>
    </dgm:pt>
    <dgm:pt modelId="{23EEFBA8-2F05-AE4E-8CF3-31D0FE6AF028}" type="pres">
      <dgm:prSet presAssocID="{5F6CB620-B577-3D47-B378-97C027C705D4}" presName="rootConnector" presStyleLbl="node2" presStyleIdx="0" presStyleCnt="4"/>
      <dgm:spPr/>
      <dgm:t>
        <a:bodyPr/>
        <a:lstStyle/>
        <a:p>
          <a:endParaRPr lang="es-ES_tradnl"/>
        </a:p>
      </dgm:t>
    </dgm:pt>
    <dgm:pt modelId="{94C0F9CC-B2F6-4D49-A0B4-AA9CABA61FE8}" type="pres">
      <dgm:prSet presAssocID="{5F6CB620-B577-3D47-B378-97C027C705D4}" presName="hierChild4" presStyleCnt="0"/>
      <dgm:spPr/>
    </dgm:pt>
    <dgm:pt modelId="{69EF00A0-95E3-F846-A535-D6D5571A48AE}" type="pres">
      <dgm:prSet presAssocID="{5F6CB620-B577-3D47-B378-97C027C705D4}" presName="hierChild5" presStyleCnt="0"/>
      <dgm:spPr/>
    </dgm:pt>
    <dgm:pt modelId="{3A7AC9F3-82C3-0B46-8ADD-528F701A6832}" type="pres">
      <dgm:prSet presAssocID="{BE0C22F1-63BD-3945-8444-894BCB2ACFB3}" presName="Name37" presStyleLbl="parChTrans1D2" presStyleIdx="1" presStyleCnt="4"/>
      <dgm:spPr/>
      <dgm:t>
        <a:bodyPr/>
        <a:lstStyle/>
        <a:p>
          <a:endParaRPr lang="es-ES_tradnl"/>
        </a:p>
      </dgm:t>
    </dgm:pt>
    <dgm:pt modelId="{AA6C63BA-9A57-4F40-A1DC-0FE8C9092C75}" type="pres">
      <dgm:prSet presAssocID="{0E8F82E5-11FB-564E-AF1A-CF121377058D}" presName="hierRoot2" presStyleCnt="0">
        <dgm:presLayoutVars>
          <dgm:hierBranch val="init"/>
        </dgm:presLayoutVars>
      </dgm:prSet>
      <dgm:spPr/>
    </dgm:pt>
    <dgm:pt modelId="{98AAB08F-3478-0C4C-AD97-F5A60BABB0A3}" type="pres">
      <dgm:prSet presAssocID="{0E8F82E5-11FB-564E-AF1A-CF121377058D}" presName="rootComposite" presStyleCnt="0"/>
      <dgm:spPr/>
    </dgm:pt>
    <dgm:pt modelId="{173DFDA0-4C82-7B41-9C53-39B2C66C50B5}" type="pres">
      <dgm:prSet presAssocID="{0E8F82E5-11FB-564E-AF1A-CF121377058D}" presName="rootText" presStyleLbl="node2" presStyleIdx="1" presStyleCnt="4" custScaleX="171465" custScaleY="134652">
        <dgm:presLayoutVars>
          <dgm:chPref val="3"/>
        </dgm:presLayoutVars>
      </dgm:prSet>
      <dgm:spPr/>
      <dgm:t>
        <a:bodyPr/>
        <a:lstStyle/>
        <a:p>
          <a:endParaRPr lang="es-ES_tradnl"/>
        </a:p>
      </dgm:t>
    </dgm:pt>
    <dgm:pt modelId="{5FB14F34-95BE-774D-9D02-34D640B0AEC0}" type="pres">
      <dgm:prSet presAssocID="{0E8F82E5-11FB-564E-AF1A-CF121377058D}" presName="rootConnector" presStyleLbl="node2" presStyleIdx="1" presStyleCnt="4"/>
      <dgm:spPr/>
      <dgm:t>
        <a:bodyPr/>
        <a:lstStyle/>
        <a:p>
          <a:endParaRPr lang="es-ES_tradnl"/>
        </a:p>
      </dgm:t>
    </dgm:pt>
    <dgm:pt modelId="{126E0E88-D093-8749-96C7-51384E5C128C}" type="pres">
      <dgm:prSet presAssocID="{0E8F82E5-11FB-564E-AF1A-CF121377058D}" presName="hierChild4" presStyleCnt="0"/>
      <dgm:spPr/>
    </dgm:pt>
    <dgm:pt modelId="{0B1943D8-E87F-7940-8545-69BE3DC5AF73}" type="pres">
      <dgm:prSet presAssocID="{0E8F82E5-11FB-564E-AF1A-CF121377058D}" presName="hierChild5" presStyleCnt="0"/>
      <dgm:spPr/>
    </dgm:pt>
    <dgm:pt modelId="{D4BEB2AB-7A56-074D-8339-16EE58540CB4}" type="pres">
      <dgm:prSet presAssocID="{ECE63AB2-71E1-3C47-B56C-DE3D2FEA4B66}" presName="Name37" presStyleLbl="parChTrans1D2" presStyleIdx="2" presStyleCnt="4"/>
      <dgm:spPr/>
      <dgm:t>
        <a:bodyPr/>
        <a:lstStyle/>
        <a:p>
          <a:endParaRPr lang="es-ES_tradnl"/>
        </a:p>
      </dgm:t>
    </dgm:pt>
    <dgm:pt modelId="{859511BC-28B2-DC4A-AD43-378D7CC9DB96}" type="pres">
      <dgm:prSet presAssocID="{1BD88848-AF1C-7A4F-9B76-EA278A6B479E}" presName="hierRoot2" presStyleCnt="0">
        <dgm:presLayoutVars>
          <dgm:hierBranch val="init"/>
        </dgm:presLayoutVars>
      </dgm:prSet>
      <dgm:spPr/>
    </dgm:pt>
    <dgm:pt modelId="{84B0751B-769E-734C-A55C-80FC67340562}" type="pres">
      <dgm:prSet presAssocID="{1BD88848-AF1C-7A4F-9B76-EA278A6B479E}" presName="rootComposite" presStyleCnt="0"/>
      <dgm:spPr/>
    </dgm:pt>
    <dgm:pt modelId="{62CCA517-0A7B-554C-9187-1C4DCE92381F}" type="pres">
      <dgm:prSet presAssocID="{1BD88848-AF1C-7A4F-9B76-EA278A6B479E}" presName="rootText" presStyleLbl="node2" presStyleIdx="2" presStyleCnt="4" custScaleX="143776" custScaleY="134652">
        <dgm:presLayoutVars>
          <dgm:chPref val="3"/>
        </dgm:presLayoutVars>
      </dgm:prSet>
      <dgm:spPr/>
      <dgm:t>
        <a:bodyPr/>
        <a:lstStyle/>
        <a:p>
          <a:endParaRPr lang="es-ES_tradnl"/>
        </a:p>
      </dgm:t>
    </dgm:pt>
    <dgm:pt modelId="{9A61B007-ED99-6E48-9491-C4A6420F118F}" type="pres">
      <dgm:prSet presAssocID="{1BD88848-AF1C-7A4F-9B76-EA278A6B479E}" presName="rootConnector" presStyleLbl="node2" presStyleIdx="2" presStyleCnt="4"/>
      <dgm:spPr/>
      <dgm:t>
        <a:bodyPr/>
        <a:lstStyle/>
        <a:p>
          <a:endParaRPr lang="es-ES_tradnl"/>
        </a:p>
      </dgm:t>
    </dgm:pt>
    <dgm:pt modelId="{9D818709-7C2A-4548-9FEA-0C5AFC7489D5}" type="pres">
      <dgm:prSet presAssocID="{1BD88848-AF1C-7A4F-9B76-EA278A6B479E}" presName="hierChild4" presStyleCnt="0"/>
      <dgm:spPr/>
    </dgm:pt>
    <dgm:pt modelId="{CC7D9EE4-33C5-7F48-8213-74D4673489E2}" type="pres">
      <dgm:prSet presAssocID="{1BD88848-AF1C-7A4F-9B76-EA278A6B479E}" presName="hierChild5" presStyleCnt="0"/>
      <dgm:spPr/>
    </dgm:pt>
    <dgm:pt modelId="{A5587671-A551-4144-9F8C-50F210CCA850}" type="pres">
      <dgm:prSet presAssocID="{7A72AD9C-76A7-1449-A6AF-827C6F0BA48F}" presName="Name37" presStyleLbl="parChTrans1D2" presStyleIdx="3" presStyleCnt="4"/>
      <dgm:spPr/>
      <dgm:t>
        <a:bodyPr/>
        <a:lstStyle/>
        <a:p>
          <a:endParaRPr lang="es-ES_tradnl"/>
        </a:p>
      </dgm:t>
    </dgm:pt>
    <dgm:pt modelId="{2874A5BB-202F-F442-8163-6112212501F3}" type="pres">
      <dgm:prSet presAssocID="{D5C2B12A-1502-C249-96C6-B2745B84693E}" presName="hierRoot2" presStyleCnt="0">
        <dgm:presLayoutVars>
          <dgm:hierBranch val="init"/>
        </dgm:presLayoutVars>
      </dgm:prSet>
      <dgm:spPr/>
    </dgm:pt>
    <dgm:pt modelId="{2B5107FB-D045-3346-BB02-3859CCAF641E}" type="pres">
      <dgm:prSet presAssocID="{D5C2B12A-1502-C249-96C6-B2745B84693E}" presName="rootComposite" presStyleCnt="0"/>
      <dgm:spPr/>
    </dgm:pt>
    <dgm:pt modelId="{DFB8A384-FAB3-E34F-B7E0-2C6F262D588C}" type="pres">
      <dgm:prSet presAssocID="{D5C2B12A-1502-C249-96C6-B2745B84693E}" presName="rootText" presStyleLbl="node2" presStyleIdx="3" presStyleCnt="4" custScaleX="122939" custScaleY="136542">
        <dgm:presLayoutVars>
          <dgm:chPref val="3"/>
        </dgm:presLayoutVars>
      </dgm:prSet>
      <dgm:spPr/>
      <dgm:t>
        <a:bodyPr/>
        <a:lstStyle/>
        <a:p>
          <a:endParaRPr lang="es-ES_tradnl"/>
        </a:p>
      </dgm:t>
    </dgm:pt>
    <dgm:pt modelId="{60EFBC20-AC45-2A4D-B504-8EBB4BD16B4B}" type="pres">
      <dgm:prSet presAssocID="{D5C2B12A-1502-C249-96C6-B2745B84693E}" presName="rootConnector" presStyleLbl="node2" presStyleIdx="3" presStyleCnt="4"/>
      <dgm:spPr/>
      <dgm:t>
        <a:bodyPr/>
        <a:lstStyle/>
        <a:p>
          <a:endParaRPr lang="es-ES_tradnl"/>
        </a:p>
      </dgm:t>
    </dgm:pt>
    <dgm:pt modelId="{0D900744-672B-214A-8072-059C8E5F21C9}" type="pres">
      <dgm:prSet presAssocID="{D5C2B12A-1502-C249-96C6-B2745B84693E}" presName="hierChild4" presStyleCnt="0"/>
      <dgm:spPr/>
    </dgm:pt>
    <dgm:pt modelId="{ADCBC5D6-BF5B-DA42-9D58-5C464FDF4C21}" type="pres">
      <dgm:prSet presAssocID="{D5C2B12A-1502-C249-96C6-B2745B84693E}" presName="hierChild5" presStyleCnt="0"/>
      <dgm:spPr/>
    </dgm:pt>
    <dgm:pt modelId="{D34771DC-472A-E440-8ADC-996455C636E8}" type="pres">
      <dgm:prSet presAssocID="{ED812C5F-5F00-E14C-A6E6-0FDB1308C192}" presName="hierChild3" presStyleCnt="0"/>
      <dgm:spPr/>
    </dgm:pt>
  </dgm:ptLst>
  <dgm:cxnLst>
    <dgm:cxn modelId="{47CA71D7-F7D7-AE4B-B986-6048B50469B5}" type="presOf" srcId="{1BD88848-AF1C-7A4F-9B76-EA278A6B479E}" destId="{62CCA517-0A7B-554C-9187-1C4DCE92381F}" srcOrd="0" destOrd="0" presId="urn:microsoft.com/office/officeart/2005/8/layout/orgChart1"/>
    <dgm:cxn modelId="{C03DD8D2-D765-A044-9B34-55667FB89167}" type="presOf" srcId="{BE0C22F1-63BD-3945-8444-894BCB2ACFB3}" destId="{3A7AC9F3-82C3-0B46-8ADD-528F701A6832}" srcOrd="0" destOrd="0" presId="urn:microsoft.com/office/officeart/2005/8/layout/orgChart1"/>
    <dgm:cxn modelId="{2A179224-72FC-E945-AF0D-FF3B186AB792}" type="presOf" srcId="{7A72AD9C-76A7-1449-A6AF-827C6F0BA48F}" destId="{A5587671-A551-4144-9F8C-50F210CCA850}" srcOrd="0" destOrd="0" presId="urn:microsoft.com/office/officeart/2005/8/layout/orgChart1"/>
    <dgm:cxn modelId="{1BC0A0E2-904B-B84F-8620-6E97A55561EA}" type="presOf" srcId="{ED812C5F-5F00-E14C-A6E6-0FDB1308C192}" destId="{B3E5EBA7-BB70-CE49-BA42-FA3B090EEAEB}" srcOrd="0" destOrd="0" presId="urn:microsoft.com/office/officeart/2005/8/layout/orgChart1"/>
    <dgm:cxn modelId="{DFC2BD68-A4F1-A745-9C23-301C9357FC45}" srcId="{ED812C5F-5F00-E14C-A6E6-0FDB1308C192}" destId="{0E8F82E5-11FB-564E-AF1A-CF121377058D}" srcOrd="1" destOrd="0" parTransId="{BE0C22F1-63BD-3945-8444-894BCB2ACFB3}" sibTransId="{6FD1082B-8B53-364F-8EAF-94A5B4BB7B77}"/>
    <dgm:cxn modelId="{FB0C5296-81A8-784F-A6F6-190C77B4862F}" type="presOf" srcId="{5F6CB620-B577-3D47-B378-97C027C705D4}" destId="{23EEFBA8-2F05-AE4E-8CF3-31D0FE6AF028}" srcOrd="1" destOrd="0" presId="urn:microsoft.com/office/officeart/2005/8/layout/orgChart1"/>
    <dgm:cxn modelId="{C4E743CF-3ACD-A847-AEFD-E6C66388F164}" type="presOf" srcId="{0E8F82E5-11FB-564E-AF1A-CF121377058D}" destId="{173DFDA0-4C82-7B41-9C53-39B2C66C50B5}" srcOrd="0" destOrd="0" presId="urn:microsoft.com/office/officeart/2005/8/layout/orgChart1"/>
    <dgm:cxn modelId="{236BE0FF-A9FE-634B-85B4-F2A945C1ADE5}" type="presOf" srcId="{5F6CB620-B577-3D47-B378-97C027C705D4}" destId="{DC0197C8-4857-6944-B88B-2BBDE63C588F}" srcOrd="0" destOrd="0" presId="urn:microsoft.com/office/officeart/2005/8/layout/orgChart1"/>
    <dgm:cxn modelId="{5329C40B-CB03-0847-9A0A-0F79277A2420}" type="presOf" srcId="{870BEADA-034D-8243-8067-900BC490FB64}" destId="{C347F160-3A85-C945-9F84-BFEE1B6C41F0}" srcOrd="0" destOrd="0" presId="urn:microsoft.com/office/officeart/2005/8/layout/orgChart1"/>
    <dgm:cxn modelId="{522FB2BE-9FA3-D040-BCEE-83FC311F32E3}" type="presOf" srcId="{D17BA383-6A82-C64B-A18D-1F4C322FF422}" destId="{1E85CCFB-7DA1-2040-8243-6333A0140F74}" srcOrd="0" destOrd="0" presId="urn:microsoft.com/office/officeart/2005/8/layout/orgChart1"/>
    <dgm:cxn modelId="{EC28BF5E-4BEF-FA47-AE71-2D8EBA66597A}" type="presOf" srcId="{D5C2B12A-1502-C249-96C6-B2745B84693E}" destId="{60EFBC20-AC45-2A4D-B504-8EBB4BD16B4B}" srcOrd="1" destOrd="0" presId="urn:microsoft.com/office/officeart/2005/8/layout/orgChart1"/>
    <dgm:cxn modelId="{5732B033-DB6E-4044-B78C-E7DDEA2B9D30}" type="presOf" srcId="{0E8F82E5-11FB-564E-AF1A-CF121377058D}" destId="{5FB14F34-95BE-774D-9D02-34D640B0AEC0}" srcOrd="1" destOrd="0" presId="urn:microsoft.com/office/officeart/2005/8/layout/orgChart1"/>
    <dgm:cxn modelId="{8A8D15DC-D82D-6D49-AE73-CA53649032B6}" srcId="{ED812C5F-5F00-E14C-A6E6-0FDB1308C192}" destId="{1BD88848-AF1C-7A4F-9B76-EA278A6B479E}" srcOrd="2" destOrd="0" parTransId="{ECE63AB2-71E1-3C47-B56C-DE3D2FEA4B66}" sibTransId="{2B3560A1-F70D-444C-BAB0-FF3755B7134A}"/>
    <dgm:cxn modelId="{5729B814-4C42-0944-BAC7-0D07387E2434}" type="presOf" srcId="{D5C2B12A-1502-C249-96C6-B2745B84693E}" destId="{DFB8A384-FAB3-E34F-B7E0-2C6F262D588C}" srcOrd="0" destOrd="0" presId="urn:microsoft.com/office/officeart/2005/8/layout/orgChart1"/>
    <dgm:cxn modelId="{B4110C6C-2604-284B-8763-9EEA19ED1ED4}" srcId="{ED812C5F-5F00-E14C-A6E6-0FDB1308C192}" destId="{5F6CB620-B577-3D47-B378-97C027C705D4}" srcOrd="0" destOrd="0" parTransId="{D17BA383-6A82-C64B-A18D-1F4C322FF422}" sibTransId="{AB046F5C-D4F9-3547-BC11-B56A7D13EDF6}"/>
    <dgm:cxn modelId="{4283C610-FBFA-6745-A35D-3872A107F165}" type="presOf" srcId="{ED812C5F-5F00-E14C-A6E6-0FDB1308C192}" destId="{8D202179-DB27-EE4B-B646-5C1BD415F2D3}" srcOrd="1" destOrd="0" presId="urn:microsoft.com/office/officeart/2005/8/layout/orgChart1"/>
    <dgm:cxn modelId="{89159770-385D-2544-A83D-A1B17E50D2F0}" srcId="{870BEADA-034D-8243-8067-900BC490FB64}" destId="{ED812C5F-5F00-E14C-A6E6-0FDB1308C192}" srcOrd="0" destOrd="0" parTransId="{8C81EA97-93F5-314A-BF0C-E5F701669732}" sibTransId="{F9688BA5-EB49-E540-B7D7-2C6EDA4BE2DE}"/>
    <dgm:cxn modelId="{CF93488C-6454-D24D-9B74-ABF8A13C87AB}" srcId="{ED812C5F-5F00-E14C-A6E6-0FDB1308C192}" destId="{D5C2B12A-1502-C249-96C6-B2745B84693E}" srcOrd="3" destOrd="0" parTransId="{7A72AD9C-76A7-1449-A6AF-827C6F0BA48F}" sibTransId="{043FCF35-6A1B-0042-8CD6-5F56BE7E7EE4}"/>
    <dgm:cxn modelId="{61B0D74A-0BB8-3247-91A0-D0B992020E99}" type="presOf" srcId="{ECE63AB2-71E1-3C47-B56C-DE3D2FEA4B66}" destId="{D4BEB2AB-7A56-074D-8339-16EE58540CB4}" srcOrd="0" destOrd="0" presId="urn:microsoft.com/office/officeart/2005/8/layout/orgChart1"/>
    <dgm:cxn modelId="{494273CC-E277-EA4C-AE9A-790F68AE1CC9}" type="presOf" srcId="{1BD88848-AF1C-7A4F-9B76-EA278A6B479E}" destId="{9A61B007-ED99-6E48-9491-C4A6420F118F}" srcOrd="1" destOrd="0" presId="urn:microsoft.com/office/officeart/2005/8/layout/orgChart1"/>
    <dgm:cxn modelId="{9485CDA4-FE08-7E44-AEB9-A07C31F3B3FE}" type="presParOf" srcId="{C347F160-3A85-C945-9F84-BFEE1B6C41F0}" destId="{26CA7768-67D3-044F-9203-07E77EAC13AD}" srcOrd="0" destOrd="0" presId="urn:microsoft.com/office/officeart/2005/8/layout/orgChart1"/>
    <dgm:cxn modelId="{25CA24B8-CE42-CA46-89FB-4BCDC22577E7}" type="presParOf" srcId="{26CA7768-67D3-044F-9203-07E77EAC13AD}" destId="{809EC3A9-E43C-9D44-A171-9AE77BDAA85C}" srcOrd="0" destOrd="0" presId="urn:microsoft.com/office/officeart/2005/8/layout/orgChart1"/>
    <dgm:cxn modelId="{BE36DF11-53D9-C447-8A7B-A4D1FED64733}" type="presParOf" srcId="{809EC3A9-E43C-9D44-A171-9AE77BDAA85C}" destId="{B3E5EBA7-BB70-CE49-BA42-FA3B090EEAEB}" srcOrd="0" destOrd="0" presId="urn:microsoft.com/office/officeart/2005/8/layout/orgChart1"/>
    <dgm:cxn modelId="{3CCA58A1-CE13-EB43-967A-194BBEC45839}" type="presParOf" srcId="{809EC3A9-E43C-9D44-A171-9AE77BDAA85C}" destId="{8D202179-DB27-EE4B-B646-5C1BD415F2D3}" srcOrd="1" destOrd="0" presId="urn:microsoft.com/office/officeart/2005/8/layout/orgChart1"/>
    <dgm:cxn modelId="{2BFC0BC9-6DA8-F74E-8240-4AEC6DBD4D93}" type="presParOf" srcId="{26CA7768-67D3-044F-9203-07E77EAC13AD}" destId="{5A6B1BE6-47AE-B34C-87AD-FCE812977E44}" srcOrd="1" destOrd="0" presId="urn:microsoft.com/office/officeart/2005/8/layout/orgChart1"/>
    <dgm:cxn modelId="{FEE48BA5-5F68-6E49-BECB-4A0981FD30B6}" type="presParOf" srcId="{5A6B1BE6-47AE-B34C-87AD-FCE812977E44}" destId="{1E85CCFB-7DA1-2040-8243-6333A0140F74}" srcOrd="0" destOrd="0" presId="urn:microsoft.com/office/officeart/2005/8/layout/orgChart1"/>
    <dgm:cxn modelId="{B4ADC9BF-34EC-FA4A-8B05-98D8F4A5F896}" type="presParOf" srcId="{5A6B1BE6-47AE-B34C-87AD-FCE812977E44}" destId="{D0DD6A32-2B8F-EB4B-806E-C5DD4D2891CA}" srcOrd="1" destOrd="0" presId="urn:microsoft.com/office/officeart/2005/8/layout/orgChart1"/>
    <dgm:cxn modelId="{D5932200-D646-2F47-8860-DC04C406C0D2}" type="presParOf" srcId="{D0DD6A32-2B8F-EB4B-806E-C5DD4D2891CA}" destId="{611F0BB5-6AB7-C64A-BDA4-EA4BD0B244E1}" srcOrd="0" destOrd="0" presId="urn:microsoft.com/office/officeart/2005/8/layout/orgChart1"/>
    <dgm:cxn modelId="{BF68DC27-FC4B-E34B-8D19-CAA98E1EDEC0}" type="presParOf" srcId="{611F0BB5-6AB7-C64A-BDA4-EA4BD0B244E1}" destId="{DC0197C8-4857-6944-B88B-2BBDE63C588F}" srcOrd="0" destOrd="0" presId="urn:microsoft.com/office/officeart/2005/8/layout/orgChart1"/>
    <dgm:cxn modelId="{3C7A77A8-2EEF-8F40-88CB-7363F440ADCD}" type="presParOf" srcId="{611F0BB5-6AB7-C64A-BDA4-EA4BD0B244E1}" destId="{23EEFBA8-2F05-AE4E-8CF3-31D0FE6AF028}" srcOrd="1" destOrd="0" presId="urn:microsoft.com/office/officeart/2005/8/layout/orgChart1"/>
    <dgm:cxn modelId="{E6DA5F69-23E5-D843-A2BD-73DA12C19311}" type="presParOf" srcId="{D0DD6A32-2B8F-EB4B-806E-C5DD4D2891CA}" destId="{94C0F9CC-B2F6-4D49-A0B4-AA9CABA61FE8}" srcOrd="1" destOrd="0" presId="urn:microsoft.com/office/officeart/2005/8/layout/orgChart1"/>
    <dgm:cxn modelId="{149557A0-4970-A44F-BCC6-7B46FCDB959A}" type="presParOf" srcId="{D0DD6A32-2B8F-EB4B-806E-C5DD4D2891CA}" destId="{69EF00A0-95E3-F846-A535-D6D5571A48AE}" srcOrd="2" destOrd="0" presId="urn:microsoft.com/office/officeart/2005/8/layout/orgChart1"/>
    <dgm:cxn modelId="{EF7CB15B-969E-5940-BE46-198594379B61}" type="presParOf" srcId="{5A6B1BE6-47AE-B34C-87AD-FCE812977E44}" destId="{3A7AC9F3-82C3-0B46-8ADD-528F701A6832}" srcOrd="2" destOrd="0" presId="urn:microsoft.com/office/officeart/2005/8/layout/orgChart1"/>
    <dgm:cxn modelId="{5976F2F7-2922-8D4B-A3EC-3EC5CC480CF3}" type="presParOf" srcId="{5A6B1BE6-47AE-B34C-87AD-FCE812977E44}" destId="{AA6C63BA-9A57-4F40-A1DC-0FE8C9092C75}" srcOrd="3" destOrd="0" presId="urn:microsoft.com/office/officeart/2005/8/layout/orgChart1"/>
    <dgm:cxn modelId="{AAE87C53-F6F4-8C42-B133-EBB4593D405F}" type="presParOf" srcId="{AA6C63BA-9A57-4F40-A1DC-0FE8C9092C75}" destId="{98AAB08F-3478-0C4C-AD97-F5A60BABB0A3}" srcOrd="0" destOrd="0" presId="urn:microsoft.com/office/officeart/2005/8/layout/orgChart1"/>
    <dgm:cxn modelId="{5A75CD35-9A47-804A-9EA3-3692156FCDE6}" type="presParOf" srcId="{98AAB08F-3478-0C4C-AD97-F5A60BABB0A3}" destId="{173DFDA0-4C82-7B41-9C53-39B2C66C50B5}" srcOrd="0" destOrd="0" presId="urn:microsoft.com/office/officeart/2005/8/layout/orgChart1"/>
    <dgm:cxn modelId="{BA9EE033-2D24-8F4C-AFD3-CC425BFA7C72}" type="presParOf" srcId="{98AAB08F-3478-0C4C-AD97-F5A60BABB0A3}" destId="{5FB14F34-95BE-774D-9D02-34D640B0AEC0}" srcOrd="1" destOrd="0" presId="urn:microsoft.com/office/officeart/2005/8/layout/orgChart1"/>
    <dgm:cxn modelId="{D9AF8F47-7B6F-1A43-8BF4-664C115BAFAB}" type="presParOf" srcId="{AA6C63BA-9A57-4F40-A1DC-0FE8C9092C75}" destId="{126E0E88-D093-8749-96C7-51384E5C128C}" srcOrd="1" destOrd="0" presId="urn:microsoft.com/office/officeart/2005/8/layout/orgChart1"/>
    <dgm:cxn modelId="{1CBE0BA3-8B1C-C04C-9405-E0A8CC3BF84B}" type="presParOf" srcId="{AA6C63BA-9A57-4F40-A1DC-0FE8C9092C75}" destId="{0B1943D8-E87F-7940-8545-69BE3DC5AF73}" srcOrd="2" destOrd="0" presId="urn:microsoft.com/office/officeart/2005/8/layout/orgChart1"/>
    <dgm:cxn modelId="{4765E678-8C37-5F4D-A857-585C3AA4A35B}" type="presParOf" srcId="{5A6B1BE6-47AE-B34C-87AD-FCE812977E44}" destId="{D4BEB2AB-7A56-074D-8339-16EE58540CB4}" srcOrd="4" destOrd="0" presId="urn:microsoft.com/office/officeart/2005/8/layout/orgChart1"/>
    <dgm:cxn modelId="{F5CD66F6-74AB-F647-A30D-37378B112DE5}" type="presParOf" srcId="{5A6B1BE6-47AE-B34C-87AD-FCE812977E44}" destId="{859511BC-28B2-DC4A-AD43-378D7CC9DB96}" srcOrd="5" destOrd="0" presId="urn:microsoft.com/office/officeart/2005/8/layout/orgChart1"/>
    <dgm:cxn modelId="{D7A5C4ED-13CF-8249-872B-7536A13F1BBE}" type="presParOf" srcId="{859511BC-28B2-DC4A-AD43-378D7CC9DB96}" destId="{84B0751B-769E-734C-A55C-80FC67340562}" srcOrd="0" destOrd="0" presId="urn:microsoft.com/office/officeart/2005/8/layout/orgChart1"/>
    <dgm:cxn modelId="{9781A118-2519-B04E-A5AC-3EA4CD019F3C}" type="presParOf" srcId="{84B0751B-769E-734C-A55C-80FC67340562}" destId="{62CCA517-0A7B-554C-9187-1C4DCE92381F}" srcOrd="0" destOrd="0" presId="urn:microsoft.com/office/officeart/2005/8/layout/orgChart1"/>
    <dgm:cxn modelId="{50915418-9C14-874E-B935-707C0C0B8295}" type="presParOf" srcId="{84B0751B-769E-734C-A55C-80FC67340562}" destId="{9A61B007-ED99-6E48-9491-C4A6420F118F}" srcOrd="1" destOrd="0" presId="urn:microsoft.com/office/officeart/2005/8/layout/orgChart1"/>
    <dgm:cxn modelId="{8C9C480C-87FE-844B-8584-C0CE42E2E8BD}" type="presParOf" srcId="{859511BC-28B2-DC4A-AD43-378D7CC9DB96}" destId="{9D818709-7C2A-4548-9FEA-0C5AFC7489D5}" srcOrd="1" destOrd="0" presId="urn:microsoft.com/office/officeart/2005/8/layout/orgChart1"/>
    <dgm:cxn modelId="{D7D380AC-B8CE-6540-867C-B7986A151E02}" type="presParOf" srcId="{859511BC-28B2-DC4A-AD43-378D7CC9DB96}" destId="{CC7D9EE4-33C5-7F48-8213-74D4673489E2}" srcOrd="2" destOrd="0" presId="urn:microsoft.com/office/officeart/2005/8/layout/orgChart1"/>
    <dgm:cxn modelId="{E6BE42F2-CC03-414A-9DD2-AD1118EF71F2}" type="presParOf" srcId="{5A6B1BE6-47AE-B34C-87AD-FCE812977E44}" destId="{A5587671-A551-4144-9F8C-50F210CCA850}" srcOrd="6" destOrd="0" presId="urn:microsoft.com/office/officeart/2005/8/layout/orgChart1"/>
    <dgm:cxn modelId="{0309D73D-2134-3C41-A5F5-D796E6B18496}" type="presParOf" srcId="{5A6B1BE6-47AE-B34C-87AD-FCE812977E44}" destId="{2874A5BB-202F-F442-8163-6112212501F3}" srcOrd="7" destOrd="0" presId="urn:microsoft.com/office/officeart/2005/8/layout/orgChart1"/>
    <dgm:cxn modelId="{25D65EBE-420D-724D-9EFB-1E5AB41B66CD}" type="presParOf" srcId="{2874A5BB-202F-F442-8163-6112212501F3}" destId="{2B5107FB-D045-3346-BB02-3859CCAF641E}" srcOrd="0" destOrd="0" presId="urn:microsoft.com/office/officeart/2005/8/layout/orgChart1"/>
    <dgm:cxn modelId="{F1A18056-9D17-6748-AB82-8993FFD74A57}" type="presParOf" srcId="{2B5107FB-D045-3346-BB02-3859CCAF641E}" destId="{DFB8A384-FAB3-E34F-B7E0-2C6F262D588C}" srcOrd="0" destOrd="0" presId="urn:microsoft.com/office/officeart/2005/8/layout/orgChart1"/>
    <dgm:cxn modelId="{709E3E75-3B3D-154B-8EE4-B910433F8679}" type="presParOf" srcId="{2B5107FB-D045-3346-BB02-3859CCAF641E}" destId="{60EFBC20-AC45-2A4D-B504-8EBB4BD16B4B}" srcOrd="1" destOrd="0" presId="urn:microsoft.com/office/officeart/2005/8/layout/orgChart1"/>
    <dgm:cxn modelId="{280650EC-FB92-364E-BE7B-2B255CF46347}" type="presParOf" srcId="{2874A5BB-202F-F442-8163-6112212501F3}" destId="{0D900744-672B-214A-8072-059C8E5F21C9}" srcOrd="1" destOrd="0" presId="urn:microsoft.com/office/officeart/2005/8/layout/orgChart1"/>
    <dgm:cxn modelId="{1F088FF0-0B00-8542-9B7D-33BE2A0EEA9B}" type="presParOf" srcId="{2874A5BB-202F-F442-8163-6112212501F3}" destId="{ADCBC5D6-BF5B-DA42-9D58-5C464FDF4C21}" srcOrd="2" destOrd="0" presId="urn:microsoft.com/office/officeart/2005/8/layout/orgChart1"/>
    <dgm:cxn modelId="{9F839D07-897A-FC4B-A988-14951B9750EC}" type="presParOf" srcId="{26CA7768-67D3-044F-9203-07E77EAC13AD}" destId="{D34771DC-472A-E440-8ADC-996455C636E8}" srcOrd="2" destOrd="0" presId="urn:microsoft.com/office/officeart/2005/8/layout/orgChar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92F89E2-C8C6-3A49-963D-0CB56C83BC7F}">
      <dsp:nvSpPr>
        <dsp:cNvPr id="0" name=""/>
        <dsp:cNvSpPr/>
      </dsp:nvSpPr>
      <dsp:spPr>
        <a:xfrm>
          <a:off x="3115" y="115467"/>
          <a:ext cx="1873221" cy="432000"/>
        </a:xfrm>
        <a:prstGeom prst="rect">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w="9525" cap="flat" cmpd="sng" algn="ctr">
          <a:solidFill>
            <a:schemeClr val="accent1">
              <a:hueOff val="0"/>
              <a:satOff val="0"/>
              <a:lumOff val="0"/>
              <a:alphaOff val="0"/>
            </a:schemeClr>
          </a:solidFill>
          <a:prstDash val="solid"/>
        </a:ln>
        <a:effectLst>
          <a:outerShdw blurRad="40000" dist="23000" dir="5400000" rotWithShape="0">
            <a:srgbClr val="000000">
              <a:alpha val="35000"/>
            </a:srgbClr>
          </a:outerShdw>
        </a:effectLst>
      </dsp:spPr>
      <dsp:style>
        <a:lnRef idx="1">
          <a:scrgbClr r="0" g="0" b="0"/>
        </a:lnRef>
        <a:fillRef idx="3">
          <a:scrgbClr r="0" g="0" b="0"/>
        </a:fillRef>
        <a:effectRef idx="2">
          <a:scrgbClr r="0" g="0" b="0"/>
        </a:effectRef>
        <a:fontRef idx="minor">
          <a:schemeClr val="lt1"/>
        </a:fontRef>
      </dsp:style>
      <dsp:txBody>
        <a:bodyPr spcFirstLastPara="0" vert="horz" wrap="square" lIns="106680" tIns="60960" rIns="106680" bIns="60960" numCol="1" spcCol="1270" anchor="ctr" anchorCtr="0">
          <a:noAutofit/>
        </a:bodyPr>
        <a:lstStyle/>
        <a:p>
          <a:pPr lvl="0" algn="ctr" defTabSz="666750">
            <a:lnSpc>
              <a:spcPct val="90000"/>
            </a:lnSpc>
            <a:spcBef>
              <a:spcPct val="0"/>
            </a:spcBef>
            <a:spcAft>
              <a:spcPct val="35000"/>
            </a:spcAft>
          </a:pPr>
          <a:r>
            <a:rPr lang="es-ES_tradnl" sz="1500" kern="1200" dirty="0" smtClean="0"/>
            <a:t>Standard</a:t>
          </a:r>
          <a:endParaRPr lang="es-ES_tradnl" sz="1500" kern="1200" dirty="0"/>
        </a:p>
      </dsp:txBody>
      <dsp:txXfrm>
        <a:off x="3115" y="115467"/>
        <a:ext cx="1873221" cy="432000"/>
      </dsp:txXfrm>
    </dsp:sp>
    <dsp:sp modelId="{2D0AFE05-3B5B-4745-957D-B5605E2E354C}">
      <dsp:nvSpPr>
        <dsp:cNvPr id="0" name=""/>
        <dsp:cNvSpPr/>
      </dsp:nvSpPr>
      <dsp:spPr>
        <a:xfrm>
          <a:off x="3115" y="547467"/>
          <a:ext cx="1873221" cy="2799900"/>
        </a:xfrm>
        <a:prstGeom prst="rect">
          <a:avLst/>
        </a:prstGeom>
        <a:solidFill>
          <a:schemeClr val="accent1">
            <a:alpha val="90000"/>
            <a:tint val="40000"/>
            <a:hueOff val="0"/>
            <a:satOff val="0"/>
            <a:lumOff val="0"/>
            <a:alphaOff val="0"/>
          </a:schemeClr>
        </a:solidFill>
        <a:ln w="9525" cap="flat" cmpd="sng" algn="ctr">
          <a:solidFill>
            <a:schemeClr val="accent1">
              <a:alpha val="90000"/>
              <a:tint val="40000"/>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80010" tIns="80010" rIns="106680" bIns="120015" numCol="1" spcCol="1270" anchor="t" anchorCtr="0">
          <a:noAutofit/>
        </a:bodyPr>
        <a:lstStyle/>
        <a:p>
          <a:pPr marL="114300" lvl="1" indent="-114300" algn="l" defTabSz="666750">
            <a:lnSpc>
              <a:spcPct val="90000"/>
            </a:lnSpc>
            <a:spcBef>
              <a:spcPct val="0"/>
            </a:spcBef>
            <a:spcAft>
              <a:spcPct val="15000"/>
            </a:spcAft>
            <a:buChar char="••"/>
          </a:pPr>
          <a:r>
            <a:rPr lang="es-ES_tradnl" sz="1500" kern="1200" dirty="0" smtClean="0"/>
            <a:t>Relación</a:t>
          </a:r>
          <a:endParaRPr lang="es-ES_tradnl" sz="1500" kern="1200" dirty="0"/>
        </a:p>
        <a:p>
          <a:pPr marL="114300" lvl="1" indent="-114300" algn="l" defTabSz="666750">
            <a:lnSpc>
              <a:spcPct val="90000"/>
            </a:lnSpc>
            <a:spcBef>
              <a:spcPct val="0"/>
            </a:spcBef>
            <a:spcAft>
              <a:spcPct val="15000"/>
            </a:spcAft>
            <a:buChar char="••"/>
          </a:pPr>
          <a:r>
            <a:rPr lang="es-ES_tradnl" sz="1500" kern="1200" dirty="0" smtClean="0"/>
            <a:t>Resistencia devanados</a:t>
          </a:r>
          <a:endParaRPr lang="es-ES_tradnl" sz="1500" kern="1200" dirty="0"/>
        </a:p>
        <a:p>
          <a:pPr marL="114300" lvl="1" indent="-114300" algn="l" defTabSz="666750">
            <a:lnSpc>
              <a:spcPct val="90000"/>
            </a:lnSpc>
            <a:spcBef>
              <a:spcPct val="0"/>
            </a:spcBef>
            <a:spcAft>
              <a:spcPct val="15000"/>
            </a:spcAft>
            <a:buChar char="••"/>
          </a:pPr>
          <a:r>
            <a:rPr lang="es-ES_tradnl" sz="1500" kern="1200" dirty="0" smtClean="0"/>
            <a:t>Reactancia de dispersión</a:t>
          </a:r>
          <a:endParaRPr lang="es-ES_tradnl" sz="1500" kern="1200" dirty="0"/>
        </a:p>
        <a:p>
          <a:pPr marL="114300" lvl="1" indent="-114300" algn="l" defTabSz="666750">
            <a:lnSpc>
              <a:spcPct val="90000"/>
            </a:lnSpc>
            <a:spcBef>
              <a:spcPct val="0"/>
            </a:spcBef>
            <a:spcAft>
              <a:spcPct val="15000"/>
            </a:spcAft>
            <a:buChar char="••"/>
          </a:pPr>
          <a:r>
            <a:rPr lang="es-ES_tradnl" sz="1500" kern="1200" dirty="0" smtClean="0"/>
            <a:t>Corriente de excitación</a:t>
          </a:r>
          <a:endParaRPr lang="es-ES_tradnl" sz="1500" kern="1200" dirty="0"/>
        </a:p>
        <a:p>
          <a:pPr marL="114300" lvl="1" indent="-114300" algn="l" defTabSz="666750">
            <a:lnSpc>
              <a:spcPct val="90000"/>
            </a:lnSpc>
            <a:spcBef>
              <a:spcPct val="0"/>
            </a:spcBef>
            <a:spcAft>
              <a:spcPct val="15000"/>
            </a:spcAft>
            <a:buChar char="••"/>
          </a:pPr>
          <a:r>
            <a:rPr lang="es-ES_tradnl" sz="1500" kern="1200" dirty="0" err="1" smtClean="0"/>
            <a:t>Desmagnetización</a:t>
          </a:r>
          <a:endParaRPr lang="es-ES_tradnl" sz="1500" kern="1200" dirty="0"/>
        </a:p>
        <a:p>
          <a:pPr marL="114300" lvl="1" indent="-114300" algn="l" defTabSz="666750">
            <a:lnSpc>
              <a:spcPct val="90000"/>
            </a:lnSpc>
            <a:spcBef>
              <a:spcPct val="0"/>
            </a:spcBef>
            <a:spcAft>
              <a:spcPct val="15000"/>
            </a:spcAft>
            <a:buChar char="••"/>
          </a:pPr>
          <a:r>
            <a:rPr lang="es-ES_tradnl" sz="1500" kern="1200" dirty="0" smtClean="0"/>
            <a:t>Resistencia de contactos</a:t>
          </a:r>
          <a:endParaRPr lang="es-ES_tradnl" sz="1500" kern="1200" dirty="0"/>
        </a:p>
        <a:p>
          <a:pPr marL="114300" lvl="1" indent="-114300" algn="l" defTabSz="666750">
            <a:lnSpc>
              <a:spcPct val="90000"/>
            </a:lnSpc>
            <a:spcBef>
              <a:spcPct val="0"/>
            </a:spcBef>
            <a:spcAft>
              <a:spcPct val="15000"/>
            </a:spcAft>
            <a:buChar char="••"/>
          </a:pPr>
          <a:r>
            <a:rPr lang="es-ES_tradnl" sz="1500" kern="1200" dirty="0" smtClean="0"/>
            <a:t>Pruebas manuales</a:t>
          </a:r>
          <a:endParaRPr lang="es-ES_tradnl" sz="1500" kern="1200" dirty="0"/>
        </a:p>
      </dsp:txBody>
      <dsp:txXfrm>
        <a:off x="3115" y="547467"/>
        <a:ext cx="1873221" cy="2799900"/>
      </dsp:txXfrm>
    </dsp:sp>
    <dsp:sp modelId="{8692F74A-6237-7249-B574-169E153D08F2}">
      <dsp:nvSpPr>
        <dsp:cNvPr id="0" name=""/>
        <dsp:cNvSpPr/>
      </dsp:nvSpPr>
      <dsp:spPr>
        <a:xfrm>
          <a:off x="2138587" y="115467"/>
          <a:ext cx="1873221" cy="432000"/>
        </a:xfrm>
        <a:prstGeom prst="rect">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w="9525" cap="flat" cmpd="sng" algn="ctr">
          <a:solidFill>
            <a:schemeClr val="accent1">
              <a:hueOff val="0"/>
              <a:satOff val="0"/>
              <a:lumOff val="0"/>
              <a:alphaOff val="0"/>
            </a:schemeClr>
          </a:solidFill>
          <a:prstDash val="solid"/>
        </a:ln>
        <a:effectLst>
          <a:outerShdw blurRad="40000" dist="23000" dir="5400000" rotWithShape="0">
            <a:srgbClr val="000000">
              <a:alpha val="35000"/>
            </a:srgbClr>
          </a:outerShdw>
        </a:effectLst>
      </dsp:spPr>
      <dsp:style>
        <a:lnRef idx="1">
          <a:scrgbClr r="0" g="0" b="0"/>
        </a:lnRef>
        <a:fillRef idx="3">
          <a:scrgbClr r="0" g="0" b="0"/>
        </a:fillRef>
        <a:effectRef idx="2">
          <a:scrgbClr r="0" g="0" b="0"/>
        </a:effectRef>
        <a:fontRef idx="minor">
          <a:schemeClr val="lt1"/>
        </a:fontRef>
      </dsp:style>
      <dsp:txBody>
        <a:bodyPr spcFirstLastPara="0" vert="horz" wrap="square" lIns="106680" tIns="60960" rIns="106680" bIns="60960" numCol="1" spcCol="1270" anchor="ctr" anchorCtr="0">
          <a:noAutofit/>
        </a:bodyPr>
        <a:lstStyle/>
        <a:p>
          <a:pPr lvl="0" algn="ctr" defTabSz="666750">
            <a:lnSpc>
              <a:spcPct val="90000"/>
            </a:lnSpc>
            <a:spcBef>
              <a:spcPct val="0"/>
            </a:spcBef>
            <a:spcAft>
              <a:spcPct val="35000"/>
            </a:spcAft>
          </a:pPr>
          <a:r>
            <a:rPr lang="es-ES_tradnl" sz="1500" kern="1200" dirty="0" smtClean="0"/>
            <a:t>Avanzado</a:t>
          </a:r>
          <a:endParaRPr lang="es-ES_tradnl" sz="1500" kern="1200" dirty="0"/>
        </a:p>
      </dsp:txBody>
      <dsp:txXfrm>
        <a:off x="2138587" y="115467"/>
        <a:ext cx="1873221" cy="432000"/>
      </dsp:txXfrm>
    </dsp:sp>
    <dsp:sp modelId="{26299933-4848-4848-8803-4EC43143CC1D}">
      <dsp:nvSpPr>
        <dsp:cNvPr id="0" name=""/>
        <dsp:cNvSpPr/>
      </dsp:nvSpPr>
      <dsp:spPr>
        <a:xfrm>
          <a:off x="2138587" y="547467"/>
          <a:ext cx="1873221" cy="2799900"/>
        </a:xfrm>
        <a:prstGeom prst="rect">
          <a:avLst/>
        </a:prstGeom>
        <a:solidFill>
          <a:schemeClr val="accent1">
            <a:alpha val="90000"/>
            <a:tint val="40000"/>
            <a:hueOff val="0"/>
            <a:satOff val="0"/>
            <a:lumOff val="0"/>
            <a:alphaOff val="0"/>
          </a:schemeClr>
        </a:solidFill>
        <a:ln w="9525" cap="flat" cmpd="sng" algn="ctr">
          <a:solidFill>
            <a:schemeClr val="accent1">
              <a:alpha val="90000"/>
              <a:tint val="40000"/>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80010" tIns="80010" rIns="106680" bIns="120015" numCol="1" spcCol="1270" anchor="t" anchorCtr="0">
          <a:noAutofit/>
        </a:bodyPr>
        <a:lstStyle/>
        <a:p>
          <a:pPr marL="114300" lvl="1" indent="-114300" algn="l" defTabSz="666750">
            <a:lnSpc>
              <a:spcPct val="90000"/>
            </a:lnSpc>
            <a:spcBef>
              <a:spcPct val="0"/>
            </a:spcBef>
            <a:spcAft>
              <a:spcPct val="15000"/>
            </a:spcAft>
            <a:buChar char="••"/>
          </a:pPr>
          <a:r>
            <a:rPr lang="es-ES_tradnl" sz="1500" b="0" kern="1200" dirty="0" smtClean="0"/>
            <a:t>tan delta y capacitancia</a:t>
          </a:r>
          <a:endParaRPr lang="es-ES_tradnl" sz="1500" b="0" kern="1200" dirty="0"/>
        </a:p>
        <a:p>
          <a:pPr marL="114300" lvl="1" indent="-114300" algn="l" defTabSz="666750">
            <a:lnSpc>
              <a:spcPct val="90000"/>
            </a:lnSpc>
            <a:spcBef>
              <a:spcPct val="0"/>
            </a:spcBef>
            <a:spcAft>
              <a:spcPct val="15000"/>
            </a:spcAft>
            <a:buChar char="••"/>
          </a:pPr>
          <a:r>
            <a:rPr lang="es-ES_tradnl" sz="1500" b="0" kern="1200" smtClean="0"/>
            <a:t>FRSL</a:t>
          </a:r>
          <a:endParaRPr lang="es-ES_tradnl" sz="1500" b="0" kern="1200" dirty="0"/>
        </a:p>
        <a:p>
          <a:pPr marL="114300" lvl="1" indent="-114300" algn="l" defTabSz="666750">
            <a:lnSpc>
              <a:spcPct val="90000"/>
            </a:lnSpc>
            <a:spcBef>
              <a:spcPct val="0"/>
            </a:spcBef>
            <a:spcAft>
              <a:spcPct val="15000"/>
            </a:spcAft>
            <a:buChar char="••"/>
          </a:pPr>
          <a:r>
            <a:rPr lang="es-ES_tradnl" sz="1500" b="0" kern="1200" dirty="0" smtClean="0"/>
            <a:t>Balance magnético</a:t>
          </a:r>
          <a:endParaRPr lang="es-ES_tradnl" sz="1500" b="0" kern="1200" dirty="0"/>
        </a:p>
        <a:p>
          <a:pPr marL="114300" lvl="1" indent="-114300" algn="l" defTabSz="666750">
            <a:lnSpc>
              <a:spcPct val="90000"/>
            </a:lnSpc>
            <a:spcBef>
              <a:spcPct val="0"/>
            </a:spcBef>
            <a:spcAft>
              <a:spcPct val="15000"/>
            </a:spcAft>
            <a:buChar char="••"/>
          </a:pPr>
          <a:r>
            <a:rPr lang="es-ES_tradnl" sz="1500" b="0" kern="1200" smtClean="0"/>
            <a:t>Resistencia dinámica</a:t>
          </a:r>
          <a:endParaRPr lang="es-ES_tradnl" sz="1500" b="0" kern="1200" dirty="0"/>
        </a:p>
      </dsp:txBody>
      <dsp:txXfrm>
        <a:off x="2138587" y="547467"/>
        <a:ext cx="1873221" cy="2799900"/>
      </dsp:txXfrm>
    </dsp:sp>
    <dsp:sp modelId="{77C000AC-B475-C041-AF76-D8B19CCA3FED}">
      <dsp:nvSpPr>
        <dsp:cNvPr id="0" name=""/>
        <dsp:cNvSpPr/>
      </dsp:nvSpPr>
      <dsp:spPr>
        <a:xfrm>
          <a:off x="4274060" y="115467"/>
          <a:ext cx="1873221" cy="432000"/>
        </a:xfrm>
        <a:prstGeom prst="rect">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w="9525" cap="flat" cmpd="sng" algn="ctr">
          <a:solidFill>
            <a:schemeClr val="accent1">
              <a:hueOff val="0"/>
              <a:satOff val="0"/>
              <a:lumOff val="0"/>
              <a:alphaOff val="0"/>
            </a:schemeClr>
          </a:solidFill>
          <a:prstDash val="solid"/>
        </a:ln>
        <a:effectLst>
          <a:outerShdw blurRad="40000" dist="23000" dir="5400000" rotWithShape="0">
            <a:srgbClr val="000000">
              <a:alpha val="35000"/>
            </a:srgbClr>
          </a:outerShdw>
        </a:effectLst>
      </dsp:spPr>
      <dsp:style>
        <a:lnRef idx="1">
          <a:scrgbClr r="0" g="0" b="0"/>
        </a:lnRef>
        <a:fillRef idx="3">
          <a:scrgbClr r="0" g="0" b="0"/>
        </a:fillRef>
        <a:effectRef idx="2">
          <a:scrgbClr r="0" g="0" b="0"/>
        </a:effectRef>
        <a:fontRef idx="minor">
          <a:schemeClr val="lt1"/>
        </a:fontRef>
      </dsp:style>
      <dsp:txBody>
        <a:bodyPr spcFirstLastPara="0" vert="horz" wrap="square" lIns="106680" tIns="60960" rIns="106680" bIns="60960" numCol="1" spcCol="1270" anchor="ctr" anchorCtr="0">
          <a:noAutofit/>
        </a:bodyPr>
        <a:lstStyle/>
        <a:p>
          <a:pPr lvl="0" algn="ctr" defTabSz="666750">
            <a:lnSpc>
              <a:spcPct val="90000"/>
            </a:lnSpc>
            <a:spcBef>
              <a:spcPct val="0"/>
            </a:spcBef>
            <a:spcAft>
              <a:spcPct val="35000"/>
            </a:spcAft>
          </a:pPr>
          <a:r>
            <a:rPr lang="es-ES_tradnl" sz="1500" kern="1200" dirty="0" smtClean="0"/>
            <a:t>TI/TP</a:t>
          </a:r>
          <a:endParaRPr lang="es-ES_tradnl" sz="1500" kern="1200" dirty="0"/>
        </a:p>
      </dsp:txBody>
      <dsp:txXfrm>
        <a:off x="4274060" y="115467"/>
        <a:ext cx="1873221" cy="432000"/>
      </dsp:txXfrm>
    </dsp:sp>
    <dsp:sp modelId="{731D1E95-3CFA-EB4B-B5B6-E56C424BA0DB}">
      <dsp:nvSpPr>
        <dsp:cNvPr id="0" name=""/>
        <dsp:cNvSpPr/>
      </dsp:nvSpPr>
      <dsp:spPr>
        <a:xfrm>
          <a:off x="4274060" y="547467"/>
          <a:ext cx="1873221" cy="2799900"/>
        </a:xfrm>
        <a:prstGeom prst="rect">
          <a:avLst/>
        </a:prstGeom>
        <a:solidFill>
          <a:schemeClr val="accent1">
            <a:alpha val="90000"/>
            <a:tint val="40000"/>
            <a:hueOff val="0"/>
            <a:satOff val="0"/>
            <a:lumOff val="0"/>
            <a:alphaOff val="0"/>
          </a:schemeClr>
        </a:solidFill>
        <a:ln w="9525" cap="flat" cmpd="sng" algn="ctr">
          <a:solidFill>
            <a:schemeClr val="accent1">
              <a:alpha val="90000"/>
              <a:tint val="40000"/>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80010" tIns="80010" rIns="106680" bIns="120015" numCol="1" spcCol="1270" anchor="t" anchorCtr="0">
          <a:noAutofit/>
        </a:bodyPr>
        <a:lstStyle/>
        <a:p>
          <a:pPr marL="114300" lvl="1" indent="-114300" algn="l" defTabSz="666750">
            <a:lnSpc>
              <a:spcPct val="90000"/>
            </a:lnSpc>
            <a:spcBef>
              <a:spcPct val="0"/>
            </a:spcBef>
            <a:spcAft>
              <a:spcPct val="15000"/>
            </a:spcAft>
            <a:buChar char="••"/>
          </a:pPr>
          <a:r>
            <a:rPr lang="es-ES_tradnl" sz="1500" kern="1200" dirty="0" smtClean="0"/>
            <a:t>Relación</a:t>
          </a:r>
          <a:endParaRPr lang="es-ES_tradnl" sz="1500" kern="1200" dirty="0"/>
        </a:p>
        <a:p>
          <a:pPr marL="114300" lvl="1" indent="-114300" algn="l" defTabSz="666750">
            <a:lnSpc>
              <a:spcPct val="90000"/>
            </a:lnSpc>
            <a:spcBef>
              <a:spcPct val="0"/>
            </a:spcBef>
            <a:spcAft>
              <a:spcPct val="15000"/>
            </a:spcAft>
            <a:buChar char="••"/>
          </a:pPr>
          <a:r>
            <a:rPr lang="es-ES_tradnl" sz="1500" kern="1200" dirty="0" smtClean="0"/>
            <a:t>Resistencia devanados</a:t>
          </a:r>
          <a:endParaRPr lang="es-ES_tradnl" sz="1500" kern="1200" dirty="0"/>
        </a:p>
        <a:p>
          <a:pPr marL="114300" lvl="1" indent="-114300" algn="l" defTabSz="666750">
            <a:lnSpc>
              <a:spcPct val="90000"/>
            </a:lnSpc>
            <a:spcBef>
              <a:spcPct val="0"/>
            </a:spcBef>
            <a:spcAft>
              <a:spcPct val="15000"/>
            </a:spcAft>
            <a:buChar char="••"/>
          </a:pPr>
          <a:r>
            <a:rPr lang="es-ES_tradnl" sz="1500" b="1" kern="1200" dirty="0" smtClean="0"/>
            <a:t>tan delta y capacitancia (TDX)</a:t>
          </a:r>
          <a:endParaRPr lang="es-ES_tradnl" sz="1500" b="1" kern="1200" dirty="0"/>
        </a:p>
        <a:p>
          <a:pPr marL="114300" lvl="1" indent="-114300" algn="l" defTabSz="666750">
            <a:lnSpc>
              <a:spcPct val="90000"/>
            </a:lnSpc>
            <a:spcBef>
              <a:spcPct val="0"/>
            </a:spcBef>
            <a:spcAft>
              <a:spcPct val="15000"/>
            </a:spcAft>
            <a:buChar char="••"/>
          </a:pPr>
          <a:r>
            <a:rPr lang="es-ES_tradnl" sz="1500" kern="1200" dirty="0" err="1" smtClean="0"/>
            <a:t>Tension</a:t>
          </a:r>
          <a:r>
            <a:rPr lang="es-ES_tradnl" sz="1500" kern="1200" dirty="0" smtClean="0"/>
            <a:t> resistida</a:t>
          </a:r>
          <a:endParaRPr lang="es-ES_tradnl" sz="1500" kern="1200" dirty="0"/>
        </a:p>
        <a:p>
          <a:pPr marL="114300" lvl="1" indent="-114300" algn="l" defTabSz="666750">
            <a:lnSpc>
              <a:spcPct val="90000"/>
            </a:lnSpc>
            <a:spcBef>
              <a:spcPct val="0"/>
            </a:spcBef>
            <a:spcAft>
              <a:spcPct val="15000"/>
            </a:spcAft>
            <a:buChar char="••"/>
          </a:pPr>
          <a:r>
            <a:rPr lang="es-ES_tradnl" sz="1500" kern="1200" dirty="0" smtClean="0"/>
            <a:t>Saturación</a:t>
          </a:r>
          <a:endParaRPr lang="es-ES_tradnl" sz="1500" kern="1200" dirty="0"/>
        </a:p>
        <a:p>
          <a:pPr marL="114300" lvl="1" indent="-114300" algn="l" defTabSz="666750">
            <a:lnSpc>
              <a:spcPct val="90000"/>
            </a:lnSpc>
            <a:spcBef>
              <a:spcPct val="0"/>
            </a:spcBef>
            <a:spcAft>
              <a:spcPct val="15000"/>
            </a:spcAft>
            <a:buChar char="••"/>
          </a:pPr>
          <a:r>
            <a:rPr lang="es-ES_tradnl" sz="1500" kern="1200" dirty="0" smtClean="0"/>
            <a:t>Carga (</a:t>
          </a:r>
          <a:r>
            <a:rPr lang="es-ES_tradnl" sz="1500" kern="1200" dirty="0" err="1" smtClean="0"/>
            <a:t>burden</a:t>
          </a:r>
          <a:r>
            <a:rPr lang="es-ES_tradnl" sz="1500" kern="1200" dirty="0" smtClean="0"/>
            <a:t>)</a:t>
          </a:r>
          <a:endParaRPr lang="es-ES_tradnl" sz="1500" kern="1200" dirty="0"/>
        </a:p>
        <a:p>
          <a:pPr marL="114300" lvl="1" indent="-114300" algn="l" defTabSz="666750">
            <a:lnSpc>
              <a:spcPct val="90000"/>
            </a:lnSpc>
            <a:spcBef>
              <a:spcPct val="0"/>
            </a:spcBef>
            <a:spcAft>
              <a:spcPct val="15000"/>
            </a:spcAft>
            <a:buChar char="••"/>
          </a:pPr>
          <a:r>
            <a:rPr lang="es-ES_tradnl" sz="1500" kern="1200" dirty="0" err="1" smtClean="0"/>
            <a:t>Desmagnetización</a:t>
          </a:r>
          <a:endParaRPr lang="es-ES_tradnl" sz="1500" kern="1200" dirty="0"/>
        </a:p>
      </dsp:txBody>
      <dsp:txXfrm>
        <a:off x="4274060" y="547467"/>
        <a:ext cx="1873221" cy="2799900"/>
      </dsp:txXfrm>
    </dsp:sp>
    <dsp:sp modelId="{D3915860-47D2-6548-B7CF-2914BCE4B769}">
      <dsp:nvSpPr>
        <dsp:cNvPr id="0" name=""/>
        <dsp:cNvSpPr/>
      </dsp:nvSpPr>
      <dsp:spPr>
        <a:xfrm>
          <a:off x="6409533" y="115467"/>
          <a:ext cx="1873221" cy="432000"/>
        </a:xfrm>
        <a:prstGeom prst="rect">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w="9525" cap="flat" cmpd="sng" algn="ctr">
          <a:solidFill>
            <a:schemeClr val="accent1">
              <a:hueOff val="0"/>
              <a:satOff val="0"/>
              <a:lumOff val="0"/>
              <a:alphaOff val="0"/>
            </a:schemeClr>
          </a:solidFill>
          <a:prstDash val="solid"/>
        </a:ln>
        <a:effectLst>
          <a:outerShdw blurRad="40000" dist="23000" dir="5400000" rotWithShape="0">
            <a:srgbClr val="000000">
              <a:alpha val="35000"/>
            </a:srgbClr>
          </a:outerShdw>
        </a:effectLst>
      </dsp:spPr>
      <dsp:style>
        <a:lnRef idx="1">
          <a:scrgbClr r="0" g="0" b="0"/>
        </a:lnRef>
        <a:fillRef idx="3">
          <a:scrgbClr r="0" g="0" b="0"/>
        </a:fillRef>
        <a:effectRef idx="2">
          <a:scrgbClr r="0" g="0" b="0"/>
        </a:effectRef>
        <a:fontRef idx="minor">
          <a:schemeClr val="lt1"/>
        </a:fontRef>
      </dsp:style>
      <dsp:txBody>
        <a:bodyPr spcFirstLastPara="0" vert="horz" wrap="square" lIns="106680" tIns="60960" rIns="106680" bIns="60960" numCol="1" spcCol="1270" anchor="ctr" anchorCtr="0">
          <a:noAutofit/>
        </a:bodyPr>
        <a:lstStyle/>
        <a:p>
          <a:pPr lvl="0" algn="ctr" defTabSz="666750">
            <a:lnSpc>
              <a:spcPct val="90000"/>
            </a:lnSpc>
            <a:spcBef>
              <a:spcPct val="0"/>
            </a:spcBef>
            <a:spcAft>
              <a:spcPct val="35000"/>
            </a:spcAft>
          </a:pPr>
          <a:r>
            <a:rPr lang="es-ES_tradnl" sz="1500" kern="1200" dirty="0" smtClean="0"/>
            <a:t>Subestaciones</a:t>
          </a:r>
          <a:endParaRPr lang="es-ES_tradnl" sz="1500" kern="1200" dirty="0"/>
        </a:p>
      </dsp:txBody>
      <dsp:txXfrm>
        <a:off x="6409533" y="115467"/>
        <a:ext cx="1873221" cy="432000"/>
      </dsp:txXfrm>
    </dsp:sp>
    <dsp:sp modelId="{0057D98D-EFD2-AF4B-93DA-BA8A4009575C}">
      <dsp:nvSpPr>
        <dsp:cNvPr id="0" name=""/>
        <dsp:cNvSpPr/>
      </dsp:nvSpPr>
      <dsp:spPr>
        <a:xfrm>
          <a:off x="6409533" y="547467"/>
          <a:ext cx="1873221" cy="2799900"/>
        </a:xfrm>
        <a:prstGeom prst="rect">
          <a:avLst/>
        </a:prstGeom>
        <a:solidFill>
          <a:schemeClr val="accent1">
            <a:alpha val="90000"/>
            <a:tint val="40000"/>
            <a:hueOff val="0"/>
            <a:satOff val="0"/>
            <a:lumOff val="0"/>
            <a:alphaOff val="0"/>
          </a:schemeClr>
        </a:solidFill>
        <a:ln w="9525" cap="flat" cmpd="sng" algn="ctr">
          <a:solidFill>
            <a:schemeClr val="accent1">
              <a:alpha val="90000"/>
              <a:tint val="40000"/>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80010" tIns="80010" rIns="106680" bIns="120015" numCol="1" spcCol="1270" anchor="t" anchorCtr="0">
          <a:noAutofit/>
        </a:bodyPr>
        <a:lstStyle/>
        <a:p>
          <a:pPr marL="114300" lvl="1" indent="-114300" algn="l" defTabSz="666750">
            <a:lnSpc>
              <a:spcPct val="90000"/>
            </a:lnSpc>
            <a:spcBef>
              <a:spcPct val="0"/>
            </a:spcBef>
            <a:spcAft>
              <a:spcPct val="15000"/>
            </a:spcAft>
            <a:buChar char="••"/>
          </a:pPr>
          <a:r>
            <a:rPr lang="es-ES_tradnl" sz="1500" kern="1200" dirty="0" smtClean="0"/>
            <a:t>Interruptores</a:t>
          </a:r>
          <a:endParaRPr lang="es-ES_tradnl" sz="1500" kern="1200" dirty="0"/>
        </a:p>
        <a:p>
          <a:pPr marL="114300" lvl="1" indent="-114300" algn="l" defTabSz="666750">
            <a:lnSpc>
              <a:spcPct val="90000"/>
            </a:lnSpc>
            <a:spcBef>
              <a:spcPct val="0"/>
            </a:spcBef>
            <a:spcAft>
              <a:spcPct val="15000"/>
            </a:spcAft>
            <a:buChar char="••"/>
          </a:pPr>
          <a:r>
            <a:rPr lang="es-ES_tradnl" sz="1500" kern="1200" dirty="0" smtClean="0"/>
            <a:t>Resistencia de contacto</a:t>
          </a:r>
          <a:endParaRPr lang="es-ES_tradnl" sz="1500" kern="1200" dirty="0"/>
        </a:p>
        <a:p>
          <a:pPr marL="114300" lvl="1" indent="-114300" algn="l" defTabSz="666750">
            <a:lnSpc>
              <a:spcPct val="90000"/>
            </a:lnSpc>
            <a:spcBef>
              <a:spcPct val="0"/>
            </a:spcBef>
            <a:spcAft>
              <a:spcPct val="15000"/>
            </a:spcAft>
            <a:buChar char="••"/>
          </a:pPr>
          <a:r>
            <a:rPr lang="es-ES_tradnl" sz="1500" kern="1200" dirty="0" smtClean="0"/>
            <a:t>Medición de tiempos en interruptores</a:t>
          </a:r>
          <a:endParaRPr lang="es-ES_tradnl" sz="1500" kern="1200" dirty="0"/>
        </a:p>
      </dsp:txBody>
      <dsp:txXfrm>
        <a:off x="6409533" y="547467"/>
        <a:ext cx="1873221" cy="279990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5FC9A11-14D3-914E-8204-A538E79083DC}">
      <dsp:nvSpPr>
        <dsp:cNvPr id="0" name=""/>
        <dsp:cNvSpPr/>
      </dsp:nvSpPr>
      <dsp:spPr>
        <a:xfrm>
          <a:off x="4076700" y="1584215"/>
          <a:ext cx="3192896" cy="369426"/>
        </a:xfrm>
        <a:custGeom>
          <a:avLst/>
          <a:gdLst/>
          <a:ahLst/>
          <a:cxnLst/>
          <a:rect l="0" t="0" r="0" b="0"/>
          <a:pathLst>
            <a:path>
              <a:moveTo>
                <a:pt x="0" y="0"/>
              </a:moveTo>
              <a:lnTo>
                <a:pt x="0" y="184713"/>
              </a:lnTo>
              <a:lnTo>
                <a:pt x="3192896" y="184713"/>
              </a:lnTo>
              <a:lnTo>
                <a:pt x="3192896" y="369426"/>
              </a:lnTo>
            </a:path>
          </a:pathLst>
        </a:custGeom>
        <a:noFill/>
        <a:ln w="9525" cap="flat" cmpd="sng" algn="ctr">
          <a:solidFill>
            <a:schemeClr val="accent1">
              <a:shade val="60000"/>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D4BEB2AB-7A56-074D-8339-16EE58540CB4}">
      <dsp:nvSpPr>
        <dsp:cNvPr id="0" name=""/>
        <dsp:cNvSpPr/>
      </dsp:nvSpPr>
      <dsp:spPr>
        <a:xfrm>
          <a:off x="4076700" y="1584215"/>
          <a:ext cx="1064298" cy="369426"/>
        </a:xfrm>
        <a:custGeom>
          <a:avLst/>
          <a:gdLst/>
          <a:ahLst/>
          <a:cxnLst/>
          <a:rect l="0" t="0" r="0" b="0"/>
          <a:pathLst>
            <a:path>
              <a:moveTo>
                <a:pt x="0" y="0"/>
              </a:moveTo>
              <a:lnTo>
                <a:pt x="0" y="184713"/>
              </a:lnTo>
              <a:lnTo>
                <a:pt x="1064298" y="184713"/>
              </a:lnTo>
              <a:lnTo>
                <a:pt x="1064298" y="369426"/>
              </a:lnTo>
            </a:path>
          </a:pathLst>
        </a:custGeom>
        <a:noFill/>
        <a:ln w="9525" cap="flat" cmpd="sng" algn="ctr">
          <a:solidFill>
            <a:schemeClr val="accent1">
              <a:shade val="60000"/>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3A7AC9F3-82C3-0B46-8ADD-528F701A6832}">
      <dsp:nvSpPr>
        <dsp:cNvPr id="0" name=""/>
        <dsp:cNvSpPr/>
      </dsp:nvSpPr>
      <dsp:spPr>
        <a:xfrm>
          <a:off x="3012401" y="1584215"/>
          <a:ext cx="1064298" cy="369426"/>
        </a:xfrm>
        <a:custGeom>
          <a:avLst/>
          <a:gdLst/>
          <a:ahLst/>
          <a:cxnLst/>
          <a:rect l="0" t="0" r="0" b="0"/>
          <a:pathLst>
            <a:path>
              <a:moveTo>
                <a:pt x="1064298" y="0"/>
              </a:moveTo>
              <a:lnTo>
                <a:pt x="1064298" y="184713"/>
              </a:lnTo>
              <a:lnTo>
                <a:pt x="0" y="184713"/>
              </a:lnTo>
              <a:lnTo>
                <a:pt x="0" y="369426"/>
              </a:lnTo>
            </a:path>
          </a:pathLst>
        </a:custGeom>
        <a:noFill/>
        <a:ln w="9525" cap="flat" cmpd="sng" algn="ctr">
          <a:solidFill>
            <a:schemeClr val="accent1">
              <a:shade val="60000"/>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1E85CCFB-7DA1-2040-8243-6333A0140F74}">
      <dsp:nvSpPr>
        <dsp:cNvPr id="0" name=""/>
        <dsp:cNvSpPr/>
      </dsp:nvSpPr>
      <dsp:spPr>
        <a:xfrm>
          <a:off x="883803" y="1584215"/>
          <a:ext cx="3192896" cy="369426"/>
        </a:xfrm>
        <a:custGeom>
          <a:avLst/>
          <a:gdLst/>
          <a:ahLst/>
          <a:cxnLst/>
          <a:rect l="0" t="0" r="0" b="0"/>
          <a:pathLst>
            <a:path>
              <a:moveTo>
                <a:pt x="3192896" y="0"/>
              </a:moveTo>
              <a:lnTo>
                <a:pt x="3192896" y="184713"/>
              </a:lnTo>
              <a:lnTo>
                <a:pt x="0" y="184713"/>
              </a:lnTo>
              <a:lnTo>
                <a:pt x="0" y="369426"/>
              </a:lnTo>
            </a:path>
          </a:pathLst>
        </a:custGeom>
        <a:noFill/>
        <a:ln w="9525" cap="flat" cmpd="sng" algn="ctr">
          <a:solidFill>
            <a:schemeClr val="accent1">
              <a:shade val="60000"/>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B3E5EBA7-BB70-CE49-BA42-FA3B090EEAEB}">
      <dsp:nvSpPr>
        <dsp:cNvPr id="0" name=""/>
        <dsp:cNvSpPr/>
      </dsp:nvSpPr>
      <dsp:spPr>
        <a:xfrm>
          <a:off x="2917370" y="399836"/>
          <a:ext cx="2318658" cy="1184379"/>
        </a:xfrm>
        <a:prstGeom prst="rect">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9525" tIns="9525" rIns="9525" bIns="9525" numCol="1" spcCol="1270" anchor="ctr" anchorCtr="0">
          <a:noAutofit/>
        </a:bodyPr>
        <a:lstStyle/>
        <a:p>
          <a:pPr lvl="0" algn="ctr" defTabSz="666750">
            <a:lnSpc>
              <a:spcPct val="90000"/>
            </a:lnSpc>
            <a:spcBef>
              <a:spcPct val="0"/>
            </a:spcBef>
            <a:spcAft>
              <a:spcPct val="35000"/>
            </a:spcAft>
          </a:pPr>
          <a:r>
            <a:rPr lang="es-ES_tradnl" sz="1500" kern="1200" dirty="0" smtClean="0"/>
            <a:t>Unidad principal </a:t>
          </a:r>
        </a:p>
        <a:p>
          <a:pPr lvl="0" algn="ctr" defTabSz="666750">
            <a:lnSpc>
              <a:spcPct val="90000"/>
            </a:lnSpc>
            <a:spcBef>
              <a:spcPct val="0"/>
            </a:spcBef>
            <a:spcAft>
              <a:spcPct val="35000"/>
            </a:spcAft>
          </a:pPr>
          <a:r>
            <a:rPr lang="es-ES_tradnl" sz="1500" kern="1200" dirty="0" smtClean="0"/>
            <a:t>(TRAX 220/280/219/279)</a:t>
          </a:r>
          <a:endParaRPr lang="es-ES_tradnl" sz="1500" kern="1200" dirty="0"/>
        </a:p>
      </dsp:txBody>
      <dsp:txXfrm>
        <a:off x="2917370" y="399836"/>
        <a:ext cx="2318658" cy="1184379"/>
      </dsp:txXfrm>
    </dsp:sp>
    <dsp:sp modelId="{DC0197C8-4857-6944-B88B-2BBDE63C588F}">
      <dsp:nvSpPr>
        <dsp:cNvPr id="0" name=""/>
        <dsp:cNvSpPr/>
      </dsp:nvSpPr>
      <dsp:spPr>
        <a:xfrm>
          <a:off x="4217" y="1953642"/>
          <a:ext cx="1759171" cy="1184379"/>
        </a:xfrm>
        <a:prstGeom prst="rect">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9525" tIns="9525" rIns="9525" bIns="9525" numCol="1" spcCol="1270" anchor="ctr" anchorCtr="0">
          <a:noAutofit/>
        </a:bodyPr>
        <a:lstStyle/>
        <a:p>
          <a:pPr lvl="0" algn="ctr" defTabSz="666750">
            <a:lnSpc>
              <a:spcPct val="90000"/>
            </a:lnSpc>
            <a:spcBef>
              <a:spcPct val="0"/>
            </a:spcBef>
            <a:spcAft>
              <a:spcPct val="35000"/>
            </a:spcAft>
          </a:pPr>
          <a:r>
            <a:rPr lang="es-ES_tradnl" sz="1500" kern="1200" dirty="0" smtClean="0"/>
            <a:t>Aplicaciones estándares para pruebas en transformadores</a:t>
          </a:r>
          <a:endParaRPr lang="es-ES_tradnl" sz="1500" kern="1200" dirty="0"/>
        </a:p>
      </dsp:txBody>
      <dsp:txXfrm>
        <a:off x="4217" y="1953642"/>
        <a:ext cx="1759171" cy="1184379"/>
      </dsp:txXfrm>
    </dsp:sp>
    <dsp:sp modelId="{173DFDA0-4C82-7B41-9C53-39B2C66C50B5}">
      <dsp:nvSpPr>
        <dsp:cNvPr id="0" name=""/>
        <dsp:cNvSpPr/>
      </dsp:nvSpPr>
      <dsp:spPr>
        <a:xfrm>
          <a:off x="2132815" y="1953642"/>
          <a:ext cx="1759171" cy="1184379"/>
        </a:xfrm>
        <a:prstGeom prst="rect">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9525" tIns="9525" rIns="9525" bIns="9525" numCol="1" spcCol="1270" anchor="ctr" anchorCtr="0">
          <a:noAutofit/>
        </a:bodyPr>
        <a:lstStyle/>
        <a:p>
          <a:pPr lvl="0" algn="ctr" defTabSz="666750">
            <a:lnSpc>
              <a:spcPct val="90000"/>
            </a:lnSpc>
            <a:spcBef>
              <a:spcPct val="0"/>
            </a:spcBef>
            <a:spcAft>
              <a:spcPct val="35000"/>
            </a:spcAft>
          </a:pPr>
          <a:r>
            <a:rPr lang="es-ES_tradnl" sz="1500" kern="1200" dirty="0" smtClean="0"/>
            <a:t>Aplicaciones avanzadas para transformadores</a:t>
          </a:r>
          <a:endParaRPr lang="es-ES_tradnl" sz="1500" kern="1200" dirty="0"/>
        </a:p>
      </dsp:txBody>
      <dsp:txXfrm>
        <a:off x="2132815" y="1953642"/>
        <a:ext cx="1759171" cy="1184379"/>
      </dsp:txXfrm>
    </dsp:sp>
    <dsp:sp modelId="{62CCA517-0A7B-554C-9187-1C4DCE92381F}">
      <dsp:nvSpPr>
        <dsp:cNvPr id="0" name=""/>
        <dsp:cNvSpPr/>
      </dsp:nvSpPr>
      <dsp:spPr>
        <a:xfrm>
          <a:off x="4261413" y="1953642"/>
          <a:ext cx="1759171" cy="1184379"/>
        </a:xfrm>
        <a:prstGeom prst="rect">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9525" tIns="9525" rIns="9525" bIns="9525" numCol="1" spcCol="1270" anchor="ctr" anchorCtr="0">
          <a:noAutofit/>
        </a:bodyPr>
        <a:lstStyle/>
        <a:p>
          <a:pPr lvl="0" algn="ctr" defTabSz="666750">
            <a:lnSpc>
              <a:spcPct val="90000"/>
            </a:lnSpc>
            <a:spcBef>
              <a:spcPct val="0"/>
            </a:spcBef>
            <a:spcAft>
              <a:spcPct val="35000"/>
            </a:spcAft>
          </a:pPr>
          <a:r>
            <a:rPr lang="es-ES_tradnl" sz="1500" kern="1200" dirty="0" smtClean="0"/>
            <a:t>Aplicaciones para CT y VT</a:t>
          </a:r>
          <a:endParaRPr lang="es-ES_tradnl" sz="1500" kern="1200" dirty="0"/>
        </a:p>
      </dsp:txBody>
      <dsp:txXfrm>
        <a:off x="4261413" y="1953642"/>
        <a:ext cx="1759171" cy="1184379"/>
      </dsp:txXfrm>
    </dsp:sp>
    <dsp:sp modelId="{5313A0E7-940B-544A-8EEE-6D5E51AEBCEC}">
      <dsp:nvSpPr>
        <dsp:cNvPr id="0" name=""/>
        <dsp:cNvSpPr/>
      </dsp:nvSpPr>
      <dsp:spPr>
        <a:xfrm>
          <a:off x="6390010" y="1953642"/>
          <a:ext cx="1759171" cy="1184379"/>
        </a:xfrm>
        <a:prstGeom prst="rect">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9525" tIns="9525" rIns="9525" bIns="9525" numCol="1" spcCol="1270" anchor="ctr" anchorCtr="0">
          <a:noAutofit/>
        </a:bodyPr>
        <a:lstStyle/>
        <a:p>
          <a:pPr lvl="0" algn="ctr" defTabSz="666750">
            <a:lnSpc>
              <a:spcPct val="90000"/>
            </a:lnSpc>
            <a:spcBef>
              <a:spcPct val="0"/>
            </a:spcBef>
            <a:spcAft>
              <a:spcPct val="35000"/>
            </a:spcAft>
          </a:pPr>
          <a:r>
            <a:rPr lang="es-ES_tradnl" sz="1500" kern="1200" dirty="0" smtClean="0"/>
            <a:t>Aplicaciones para subestaciones</a:t>
          </a:r>
          <a:endParaRPr lang="es-ES_tradnl" sz="1500" kern="1200" dirty="0"/>
        </a:p>
      </dsp:txBody>
      <dsp:txXfrm>
        <a:off x="6390010" y="1953642"/>
        <a:ext cx="1759171" cy="1184379"/>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5587671-A551-4144-9F8C-50F210CCA850}">
      <dsp:nvSpPr>
        <dsp:cNvPr id="0" name=""/>
        <dsp:cNvSpPr/>
      </dsp:nvSpPr>
      <dsp:spPr>
        <a:xfrm>
          <a:off x="4076699" y="1079140"/>
          <a:ext cx="3289091" cy="268055"/>
        </a:xfrm>
        <a:custGeom>
          <a:avLst/>
          <a:gdLst/>
          <a:ahLst/>
          <a:cxnLst/>
          <a:rect l="0" t="0" r="0" b="0"/>
          <a:pathLst>
            <a:path>
              <a:moveTo>
                <a:pt x="0" y="0"/>
              </a:moveTo>
              <a:lnTo>
                <a:pt x="0" y="134027"/>
              </a:lnTo>
              <a:lnTo>
                <a:pt x="3289091" y="134027"/>
              </a:lnTo>
              <a:lnTo>
                <a:pt x="3289091" y="268055"/>
              </a:lnTo>
            </a:path>
          </a:pathLst>
        </a:custGeom>
        <a:noFill/>
        <a:ln w="9525" cap="flat" cmpd="sng" algn="ctr">
          <a:solidFill>
            <a:schemeClr val="accent1">
              <a:shade val="60000"/>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D4BEB2AB-7A56-074D-8339-16EE58540CB4}">
      <dsp:nvSpPr>
        <dsp:cNvPr id="0" name=""/>
        <dsp:cNvSpPr/>
      </dsp:nvSpPr>
      <dsp:spPr>
        <a:xfrm>
          <a:off x="4076699" y="1079140"/>
          <a:ext cx="1318784" cy="268055"/>
        </a:xfrm>
        <a:custGeom>
          <a:avLst/>
          <a:gdLst/>
          <a:ahLst/>
          <a:cxnLst/>
          <a:rect l="0" t="0" r="0" b="0"/>
          <a:pathLst>
            <a:path>
              <a:moveTo>
                <a:pt x="0" y="0"/>
              </a:moveTo>
              <a:lnTo>
                <a:pt x="0" y="134027"/>
              </a:lnTo>
              <a:lnTo>
                <a:pt x="1318784" y="134027"/>
              </a:lnTo>
              <a:lnTo>
                <a:pt x="1318784" y="268055"/>
              </a:lnTo>
            </a:path>
          </a:pathLst>
        </a:custGeom>
        <a:noFill/>
        <a:ln w="9525" cap="flat" cmpd="sng" algn="ctr">
          <a:solidFill>
            <a:schemeClr val="accent1">
              <a:shade val="60000"/>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3A7AC9F3-82C3-0B46-8ADD-528F701A6832}">
      <dsp:nvSpPr>
        <dsp:cNvPr id="0" name=""/>
        <dsp:cNvSpPr/>
      </dsp:nvSpPr>
      <dsp:spPr>
        <a:xfrm>
          <a:off x="3115470" y="1079140"/>
          <a:ext cx="961229" cy="268055"/>
        </a:xfrm>
        <a:custGeom>
          <a:avLst/>
          <a:gdLst/>
          <a:ahLst/>
          <a:cxnLst/>
          <a:rect l="0" t="0" r="0" b="0"/>
          <a:pathLst>
            <a:path>
              <a:moveTo>
                <a:pt x="961229" y="0"/>
              </a:moveTo>
              <a:lnTo>
                <a:pt x="961229" y="134027"/>
              </a:lnTo>
              <a:lnTo>
                <a:pt x="0" y="134027"/>
              </a:lnTo>
              <a:lnTo>
                <a:pt x="0" y="268055"/>
              </a:lnTo>
            </a:path>
          </a:pathLst>
        </a:custGeom>
        <a:noFill/>
        <a:ln w="9525" cap="flat" cmpd="sng" algn="ctr">
          <a:solidFill>
            <a:schemeClr val="accent1">
              <a:shade val="60000"/>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1E85CCFB-7DA1-2040-8243-6333A0140F74}">
      <dsp:nvSpPr>
        <dsp:cNvPr id="0" name=""/>
        <dsp:cNvSpPr/>
      </dsp:nvSpPr>
      <dsp:spPr>
        <a:xfrm>
          <a:off x="878026" y="1079140"/>
          <a:ext cx="3198673" cy="268055"/>
        </a:xfrm>
        <a:custGeom>
          <a:avLst/>
          <a:gdLst/>
          <a:ahLst/>
          <a:cxnLst/>
          <a:rect l="0" t="0" r="0" b="0"/>
          <a:pathLst>
            <a:path>
              <a:moveTo>
                <a:pt x="3198673" y="0"/>
              </a:moveTo>
              <a:lnTo>
                <a:pt x="3198673" y="134027"/>
              </a:lnTo>
              <a:lnTo>
                <a:pt x="0" y="134027"/>
              </a:lnTo>
              <a:lnTo>
                <a:pt x="0" y="268055"/>
              </a:lnTo>
            </a:path>
          </a:pathLst>
        </a:custGeom>
        <a:noFill/>
        <a:ln w="9525" cap="flat" cmpd="sng" algn="ctr">
          <a:solidFill>
            <a:schemeClr val="accent1">
              <a:shade val="60000"/>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B3E5EBA7-BB70-CE49-BA42-FA3B090EEAEB}">
      <dsp:nvSpPr>
        <dsp:cNvPr id="0" name=""/>
        <dsp:cNvSpPr/>
      </dsp:nvSpPr>
      <dsp:spPr>
        <a:xfrm>
          <a:off x="3235489" y="219753"/>
          <a:ext cx="1682421" cy="859387"/>
        </a:xfrm>
        <a:prstGeom prst="rect">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9525" tIns="9525" rIns="9525" bIns="9525" numCol="1" spcCol="1270" anchor="ctr" anchorCtr="0">
          <a:noAutofit/>
        </a:bodyPr>
        <a:lstStyle/>
        <a:p>
          <a:pPr lvl="0" algn="ctr" defTabSz="666750">
            <a:lnSpc>
              <a:spcPct val="90000"/>
            </a:lnSpc>
            <a:spcBef>
              <a:spcPct val="0"/>
            </a:spcBef>
            <a:spcAft>
              <a:spcPct val="35000"/>
            </a:spcAft>
          </a:pPr>
          <a:r>
            <a:rPr lang="es-ES_tradnl" sz="1500" kern="1200" dirty="0" smtClean="0"/>
            <a:t>Unidad principal </a:t>
          </a:r>
        </a:p>
        <a:p>
          <a:pPr lvl="0" algn="ctr" defTabSz="666750">
            <a:lnSpc>
              <a:spcPct val="90000"/>
            </a:lnSpc>
            <a:spcBef>
              <a:spcPct val="0"/>
            </a:spcBef>
            <a:spcAft>
              <a:spcPct val="35000"/>
            </a:spcAft>
          </a:pPr>
          <a:r>
            <a:rPr lang="es-ES_tradnl" sz="1500" kern="1200" dirty="0" smtClean="0"/>
            <a:t>(TRAX 220/280/219)</a:t>
          </a:r>
          <a:endParaRPr lang="es-ES_tradnl" sz="1500" kern="1200" dirty="0"/>
        </a:p>
      </dsp:txBody>
      <dsp:txXfrm>
        <a:off x="3235489" y="219753"/>
        <a:ext cx="1682421" cy="859387"/>
      </dsp:txXfrm>
    </dsp:sp>
    <dsp:sp modelId="{DC0197C8-4857-6944-B88B-2BBDE63C588F}">
      <dsp:nvSpPr>
        <dsp:cNvPr id="0" name=""/>
        <dsp:cNvSpPr/>
      </dsp:nvSpPr>
      <dsp:spPr>
        <a:xfrm>
          <a:off x="2976" y="1347196"/>
          <a:ext cx="1750099" cy="859387"/>
        </a:xfrm>
        <a:prstGeom prst="rect">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9525" tIns="9525" rIns="9525" bIns="9525" numCol="1" spcCol="1270" anchor="ctr" anchorCtr="0">
          <a:noAutofit/>
        </a:bodyPr>
        <a:lstStyle/>
        <a:p>
          <a:pPr lvl="0" algn="ctr" defTabSz="666750">
            <a:lnSpc>
              <a:spcPct val="90000"/>
            </a:lnSpc>
            <a:spcBef>
              <a:spcPct val="0"/>
            </a:spcBef>
            <a:spcAft>
              <a:spcPct val="35000"/>
            </a:spcAft>
          </a:pPr>
          <a:r>
            <a:rPr lang="es-ES_tradnl" sz="1500" kern="1200" dirty="0" smtClean="0"/>
            <a:t>Fuente para           tan delta </a:t>
          </a:r>
        </a:p>
        <a:p>
          <a:pPr lvl="0" algn="ctr" defTabSz="666750">
            <a:lnSpc>
              <a:spcPct val="90000"/>
            </a:lnSpc>
            <a:spcBef>
              <a:spcPct val="0"/>
            </a:spcBef>
            <a:spcAft>
              <a:spcPct val="35000"/>
            </a:spcAft>
          </a:pPr>
          <a:r>
            <a:rPr lang="es-ES_tradnl" sz="1500" kern="1200" dirty="0" smtClean="0"/>
            <a:t>(TDX 120)</a:t>
          </a:r>
          <a:endParaRPr lang="es-ES_tradnl" sz="1500" kern="1200" dirty="0"/>
        </a:p>
      </dsp:txBody>
      <dsp:txXfrm>
        <a:off x="2976" y="1347196"/>
        <a:ext cx="1750099" cy="859387"/>
      </dsp:txXfrm>
    </dsp:sp>
    <dsp:sp modelId="{173DFDA0-4C82-7B41-9C53-39B2C66C50B5}">
      <dsp:nvSpPr>
        <dsp:cNvPr id="0" name=""/>
        <dsp:cNvSpPr/>
      </dsp:nvSpPr>
      <dsp:spPr>
        <a:xfrm>
          <a:off x="2021131" y="1347196"/>
          <a:ext cx="2188676" cy="859387"/>
        </a:xfrm>
        <a:prstGeom prst="rect">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9525" tIns="9525" rIns="9525" bIns="9525" numCol="1" spcCol="1270" anchor="ctr" anchorCtr="0">
          <a:noAutofit/>
        </a:bodyPr>
        <a:lstStyle/>
        <a:p>
          <a:pPr lvl="0" algn="ctr" defTabSz="666750">
            <a:lnSpc>
              <a:spcPct val="90000"/>
            </a:lnSpc>
            <a:spcBef>
              <a:spcPct val="0"/>
            </a:spcBef>
            <a:spcAft>
              <a:spcPct val="35000"/>
            </a:spcAft>
          </a:pPr>
          <a:r>
            <a:rPr lang="es-ES_tradnl" sz="1500" kern="1200" dirty="0" err="1" smtClean="0"/>
            <a:t>Switchbox</a:t>
          </a:r>
          <a:r>
            <a:rPr lang="es-ES_tradnl" sz="1500" kern="1200" dirty="0" smtClean="0"/>
            <a:t> trifásico para TTR y devanados</a:t>
          </a:r>
        </a:p>
        <a:p>
          <a:pPr lvl="0" algn="ctr" defTabSz="666750">
            <a:lnSpc>
              <a:spcPct val="90000"/>
            </a:lnSpc>
            <a:spcBef>
              <a:spcPct val="0"/>
            </a:spcBef>
            <a:spcAft>
              <a:spcPct val="35000"/>
            </a:spcAft>
          </a:pPr>
          <a:r>
            <a:rPr lang="es-ES_tradnl" sz="1500" kern="1200" dirty="0" smtClean="0"/>
            <a:t>(TSX 300)</a:t>
          </a:r>
          <a:endParaRPr lang="es-ES_tradnl" sz="1500" kern="1200" dirty="0"/>
        </a:p>
      </dsp:txBody>
      <dsp:txXfrm>
        <a:off x="2021131" y="1347196"/>
        <a:ext cx="2188676" cy="859387"/>
      </dsp:txXfrm>
    </dsp:sp>
    <dsp:sp modelId="{62CCA517-0A7B-554C-9187-1C4DCE92381F}">
      <dsp:nvSpPr>
        <dsp:cNvPr id="0" name=""/>
        <dsp:cNvSpPr/>
      </dsp:nvSpPr>
      <dsp:spPr>
        <a:xfrm>
          <a:off x="4477864" y="1347196"/>
          <a:ext cx="1835238" cy="859387"/>
        </a:xfrm>
        <a:prstGeom prst="rect">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9525" tIns="9525" rIns="9525" bIns="9525" numCol="1" spcCol="1270" anchor="ctr" anchorCtr="0">
          <a:noAutofit/>
        </a:bodyPr>
        <a:lstStyle/>
        <a:p>
          <a:pPr lvl="0" algn="ctr" defTabSz="666750">
            <a:lnSpc>
              <a:spcPct val="90000"/>
            </a:lnSpc>
            <a:spcBef>
              <a:spcPct val="0"/>
            </a:spcBef>
            <a:spcAft>
              <a:spcPct val="35000"/>
            </a:spcAft>
          </a:pPr>
          <a:r>
            <a:rPr lang="es-ES_tradnl" sz="1500" kern="1200" dirty="0" smtClean="0"/>
            <a:t>Amplificador de corriente  AC @ 2 </a:t>
          </a:r>
          <a:r>
            <a:rPr lang="es-ES_tradnl" sz="1500" kern="1200" dirty="0" err="1" smtClean="0"/>
            <a:t>kA</a:t>
          </a:r>
          <a:r>
            <a:rPr lang="es-ES_tradnl" sz="1500" kern="1200" dirty="0" smtClean="0"/>
            <a:t> </a:t>
          </a:r>
        </a:p>
        <a:p>
          <a:pPr lvl="0" algn="ctr" defTabSz="666750">
            <a:lnSpc>
              <a:spcPct val="90000"/>
            </a:lnSpc>
            <a:spcBef>
              <a:spcPct val="0"/>
            </a:spcBef>
            <a:spcAft>
              <a:spcPct val="35000"/>
            </a:spcAft>
          </a:pPr>
          <a:r>
            <a:rPr lang="es-ES_tradnl" sz="1500" kern="1200" dirty="0" smtClean="0"/>
            <a:t>(TCX 200)</a:t>
          </a:r>
          <a:endParaRPr lang="es-ES_tradnl" sz="1500" kern="1200" dirty="0"/>
        </a:p>
      </dsp:txBody>
      <dsp:txXfrm>
        <a:off x="4477864" y="1347196"/>
        <a:ext cx="1835238" cy="859387"/>
      </dsp:txXfrm>
    </dsp:sp>
    <dsp:sp modelId="{DFB8A384-FAB3-E34F-B7E0-2C6F262D588C}">
      <dsp:nvSpPr>
        <dsp:cNvPr id="0" name=""/>
        <dsp:cNvSpPr/>
      </dsp:nvSpPr>
      <dsp:spPr>
        <a:xfrm>
          <a:off x="6581159" y="1347196"/>
          <a:ext cx="1569263" cy="871449"/>
        </a:xfrm>
        <a:prstGeom prst="rect">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9525" tIns="9525" rIns="9525" bIns="9525" numCol="1" spcCol="1270" anchor="ctr" anchorCtr="0">
          <a:noAutofit/>
        </a:bodyPr>
        <a:lstStyle/>
        <a:p>
          <a:pPr lvl="0" algn="ctr" defTabSz="666750">
            <a:lnSpc>
              <a:spcPct val="90000"/>
            </a:lnSpc>
            <a:spcBef>
              <a:spcPct val="0"/>
            </a:spcBef>
            <a:spcAft>
              <a:spcPct val="35000"/>
            </a:spcAft>
          </a:pPr>
          <a:r>
            <a:rPr lang="es-ES_tradnl" sz="1500" kern="1200" dirty="0" smtClean="0"/>
            <a:t>TRAX Demo and Training Box            (TDB 200)</a:t>
          </a:r>
          <a:endParaRPr lang="es-ES_tradnl" sz="1500" kern="1200" dirty="0"/>
        </a:p>
      </dsp:txBody>
      <dsp:txXfrm>
        <a:off x="6581159" y="1347196"/>
        <a:ext cx="1569263" cy="871449"/>
      </dsp:txXfrm>
    </dsp:sp>
  </dsp:spTree>
</dsp:drawing>
</file>

<file path=ppt/diagrams/layout1.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3949493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1986" name="Rectangle 2"/>
          <p:cNvSpPr>
            <a:spLocks noGrp="1" noRot="1" noChangeAspect="1" noChangeArrowheads="1" noTextEdit="1"/>
          </p:cNvSpPr>
          <p:nvPr>
            <p:ph type="sldImg" idx="2"/>
          </p:nvPr>
        </p:nvSpPr>
        <p:spPr bwMode="auto">
          <a:xfrm>
            <a:off x="101600" y="752475"/>
            <a:ext cx="6592888" cy="3709988"/>
          </a:xfrm>
          <a:prstGeom prst="rect">
            <a:avLst/>
          </a:prstGeom>
          <a:noFill/>
          <a:ln w="12700">
            <a:solidFill>
              <a:schemeClr val="tx1"/>
            </a:solidFill>
            <a:miter lim="800000"/>
            <a:headEnd/>
            <a:tailEnd/>
          </a:ln>
          <a:effectLst/>
        </p:spPr>
      </p:sp>
      <p:sp>
        <p:nvSpPr>
          <p:cNvPr id="2051" name="Rectangle 3"/>
          <p:cNvSpPr>
            <a:spLocks noGrp="1" noChangeArrowheads="1"/>
          </p:cNvSpPr>
          <p:nvPr>
            <p:ph type="body" sz="quarter" idx="3"/>
          </p:nvPr>
        </p:nvSpPr>
        <p:spPr bwMode="auto">
          <a:xfrm>
            <a:off x="903288" y="4719638"/>
            <a:ext cx="4986337" cy="41846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0814" tIns="44610" rIns="90814" bIns="44610" numCol="1" anchor="t" anchorCtr="0" compatLnSpc="1">
            <a:prstTxWarp prst="textNoShape">
              <a:avLst/>
            </a:prstTxWarp>
          </a:bodyPr>
          <a:lstStyle/>
          <a:p>
            <a:pPr lvl="0"/>
            <a:r>
              <a:rPr lang="en-GB" noProof="0" smtClean="0"/>
              <a:t>Click to edit Master notes styles</a:t>
            </a:r>
          </a:p>
          <a:p>
            <a:pPr lvl="1"/>
            <a:r>
              <a:rPr lang="en-GB" noProof="0" smtClean="0"/>
              <a:t>Second Level</a:t>
            </a:r>
          </a:p>
          <a:p>
            <a:pPr lvl="2"/>
            <a:r>
              <a:rPr lang="en-GB" noProof="0" smtClean="0"/>
              <a:t>Third Level</a:t>
            </a:r>
          </a:p>
          <a:p>
            <a:pPr lvl="3"/>
            <a:r>
              <a:rPr lang="en-GB" noProof="0" smtClean="0"/>
              <a:t>Fourth Level</a:t>
            </a:r>
          </a:p>
          <a:p>
            <a:pPr lvl="4"/>
            <a:r>
              <a:rPr lang="en-GB" noProof="0" smtClean="0"/>
              <a:t>Fifth Level</a:t>
            </a:r>
          </a:p>
        </p:txBody>
      </p:sp>
    </p:spTree>
    <p:extLst>
      <p:ext uri="{BB962C8B-B14F-4D97-AF65-F5344CB8AC3E}">
        <p14:creationId xmlns:p14="http://schemas.microsoft.com/office/powerpoint/2010/main" val="3217590887"/>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a:alphaModFix/>
            <a:extLst>
              <a:ext uri="{28A0092B-C50C-407E-A947-70E740481C1C}">
                <a14:useLocalDpi xmlns:a14="http://schemas.microsoft.com/office/drawing/2010/main"/>
              </a:ext>
            </a:extLst>
          </a:blip>
          <a:stretch>
            <a:fillRect/>
          </a:stretch>
        </p:blipFill>
        <p:spPr>
          <a:xfrm>
            <a:off x="365760" y="-9900"/>
            <a:ext cx="9144000" cy="5199120"/>
          </a:xfrm>
          <a:prstGeom prst="rect">
            <a:avLst/>
          </a:prstGeom>
        </p:spPr>
      </p:pic>
      <p:sp>
        <p:nvSpPr>
          <p:cNvPr id="4" name="Rectangle 4"/>
          <p:cNvSpPr>
            <a:spLocks noChangeArrowheads="1"/>
          </p:cNvSpPr>
          <p:nvPr/>
        </p:nvSpPr>
        <p:spPr bwMode="auto">
          <a:xfrm>
            <a:off x="970915" y="4810364"/>
            <a:ext cx="184150" cy="61913"/>
          </a:xfrm>
          <a:prstGeom prst="rect">
            <a:avLst/>
          </a:prstGeom>
          <a:noFill/>
          <a:ln w="12700">
            <a:noFill/>
            <a:miter lim="800000"/>
            <a:headEnd/>
            <a:tailEnd/>
          </a:ln>
          <a:effectLst/>
        </p:spPr>
        <p:txBody>
          <a:bodyPr lIns="0" tIns="0" rIns="0" bIns="0"/>
          <a:lstStyle/>
          <a:p>
            <a:pPr algn="l" defTabSz="631825"/>
            <a:fld id="{A564A9D2-C304-4F8D-8CE4-C393FD3402FC}" type="slidenum">
              <a:rPr lang="en-US" sz="700">
                <a:solidFill>
                  <a:srgbClr val="333333"/>
                </a:solidFill>
              </a:rPr>
              <a:pPr algn="l" defTabSz="631825"/>
              <a:t>‹Nº›</a:t>
            </a:fld>
            <a:endParaRPr lang="en-US" sz="600" dirty="0">
              <a:solidFill>
                <a:srgbClr val="333333"/>
              </a:solidFill>
            </a:endParaRPr>
          </a:p>
        </p:txBody>
      </p:sp>
      <p:sp>
        <p:nvSpPr>
          <p:cNvPr id="67586" name="Rectangle 2"/>
          <p:cNvSpPr>
            <a:spLocks noGrp="1" noChangeArrowheads="1"/>
          </p:cNvSpPr>
          <p:nvPr>
            <p:ph type="ctrTitle"/>
          </p:nvPr>
        </p:nvSpPr>
        <p:spPr>
          <a:xfrm>
            <a:off x="3657600" y="1719573"/>
            <a:ext cx="5257964" cy="601996"/>
          </a:xfrm>
        </p:spPr>
        <p:txBody>
          <a:bodyPr/>
          <a:lstStyle>
            <a:lvl1pPr algn="ctr">
              <a:defRPr sz="2800" b="1" i="0">
                <a:latin typeface="Arial"/>
                <a:cs typeface="Arial"/>
              </a:defRPr>
            </a:lvl1pPr>
          </a:lstStyle>
          <a:p>
            <a:pPr lvl="0"/>
            <a:r>
              <a:rPr lang="es-ES_tradnl" noProof="0" smtClean="0"/>
              <a:t>Clic para editar título</a:t>
            </a:r>
            <a:endParaRPr lang="en-US" noProof="0" dirty="0" smtClean="0"/>
          </a:p>
        </p:txBody>
      </p:sp>
      <p:sp>
        <p:nvSpPr>
          <p:cNvPr id="67587" name="Rectangle 3"/>
          <p:cNvSpPr>
            <a:spLocks noGrp="1" noChangeArrowheads="1"/>
          </p:cNvSpPr>
          <p:nvPr>
            <p:ph type="subTitle" idx="1"/>
          </p:nvPr>
        </p:nvSpPr>
        <p:spPr>
          <a:xfrm>
            <a:off x="3677920" y="2372465"/>
            <a:ext cx="4740810" cy="1107824"/>
          </a:xfrm>
        </p:spPr>
        <p:txBody>
          <a:bodyPr/>
          <a:lstStyle>
            <a:lvl1pPr marL="0" indent="0" algn="ctr">
              <a:buFont typeface="Wingdings" pitchFamily="2" charset="2"/>
              <a:buNone/>
              <a:defRPr/>
            </a:lvl1pPr>
          </a:lstStyle>
          <a:p>
            <a:pPr lvl="0"/>
            <a:r>
              <a:rPr lang="es-ES_tradnl" noProof="0" smtClean="0"/>
              <a:t>Haga clic para modificar el estilo de subtítulo del patrón</a:t>
            </a:r>
            <a:endParaRPr lang="en-US" noProof="0" dirty="0" smtClean="0"/>
          </a:p>
        </p:txBody>
      </p:sp>
      <p:sp>
        <p:nvSpPr>
          <p:cNvPr id="9" name="Rectangle 8"/>
          <p:cNvSpPr/>
          <p:nvPr userDrawn="1"/>
        </p:nvSpPr>
        <p:spPr bwMode="auto">
          <a:xfrm>
            <a:off x="0" y="1752599"/>
            <a:ext cx="360000" cy="3390901"/>
          </a:xfrm>
          <a:prstGeom prst="rect">
            <a:avLst/>
          </a:prstGeom>
          <a:solidFill>
            <a:schemeClr val="tx1"/>
          </a:solidFill>
          <a:ln w="12700" cap="flat" cmpd="sng" algn="ctr">
            <a:noFill/>
            <a:prstDash val="solid"/>
            <a:miter lim="800000"/>
            <a:headEnd type="none" w="sm" len="sm"/>
            <a:tailEnd type="none" w="sm" len="sm"/>
          </a:ln>
          <a:effectLst/>
          <a:ex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smtClean="0">
              <a:ln>
                <a:noFill/>
              </a:ln>
              <a:solidFill>
                <a:schemeClr val="tx1"/>
              </a:solidFill>
              <a:effectLst/>
              <a:latin typeface="Arial" pitchFamily="34" charset="0"/>
            </a:endParaRPr>
          </a:p>
        </p:txBody>
      </p:sp>
      <p:sp>
        <p:nvSpPr>
          <p:cNvPr id="8" name="Rectangle 7"/>
          <p:cNvSpPr/>
          <p:nvPr userDrawn="1"/>
        </p:nvSpPr>
        <p:spPr bwMode="auto">
          <a:xfrm>
            <a:off x="0" y="0"/>
            <a:ext cx="360000" cy="1752599"/>
          </a:xfrm>
          <a:prstGeom prst="rect">
            <a:avLst/>
          </a:prstGeom>
          <a:solidFill>
            <a:schemeClr val="accent1"/>
          </a:solidFill>
          <a:ln w="12700" cap="flat" cmpd="sng" algn="ctr">
            <a:noFill/>
            <a:prstDash val="solid"/>
            <a:miter lim="800000"/>
            <a:headEnd type="none" w="sm" len="sm"/>
            <a:tailEnd type="none" w="sm" len="sm"/>
          </a:ln>
          <a:effectLst/>
          <a:ex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smtClean="0">
              <a:ln>
                <a:noFill/>
              </a:ln>
              <a:solidFill>
                <a:schemeClr val="tx1"/>
              </a:solidFill>
              <a:effectLst/>
              <a:latin typeface="Arial" pitchFamily="34" charset="0"/>
            </a:endParaRPr>
          </a:p>
        </p:txBody>
      </p:sp>
      <p:pic>
        <p:nvPicPr>
          <p:cNvPr id="10" name="Picture 9"/>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5885800" y="3658277"/>
            <a:ext cx="3260610" cy="1484098"/>
          </a:xfrm>
          <a:prstGeom prst="rect">
            <a:avLst/>
          </a:prstGeom>
        </p:spPr>
      </p:pic>
    </p:spTree>
  </p:cSld>
  <p:clrMapOvr>
    <a:masterClrMapping/>
  </p:clrMapOvr>
  <p:transition spd="slow"/>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Header + Bullets">
    <p:spTree>
      <p:nvGrpSpPr>
        <p:cNvPr id="1" name=""/>
        <p:cNvGrpSpPr/>
        <p:nvPr/>
      </p:nvGrpSpPr>
      <p:grpSpPr>
        <a:xfrm>
          <a:off x="0" y="0"/>
          <a:ext cx="0" cy="0"/>
          <a:chOff x="0" y="0"/>
          <a:chExt cx="0" cy="0"/>
        </a:xfrm>
      </p:grpSpPr>
      <p:sp>
        <p:nvSpPr>
          <p:cNvPr id="4" name="Rectangle 3"/>
          <p:cNvSpPr/>
          <p:nvPr userDrawn="1"/>
        </p:nvSpPr>
        <p:spPr bwMode="auto">
          <a:xfrm>
            <a:off x="0" y="-1"/>
            <a:ext cx="360000" cy="1000461"/>
          </a:xfrm>
          <a:prstGeom prst="rect">
            <a:avLst/>
          </a:prstGeom>
          <a:solidFill>
            <a:schemeClr val="accent1"/>
          </a:solidFill>
          <a:ln w="12700" cap="flat" cmpd="sng" algn="ctr">
            <a:noFill/>
            <a:prstDash val="solid"/>
            <a:miter lim="800000"/>
            <a:headEnd type="none" w="sm" len="sm"/>
            <a:tailEnd type="none" w="sm" len="sm"/>
          </a:ln>
          <a:effectLst/>
          <a:ex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smtClean="0">
              <a:ln>
                <a:noFill/>
              </a:ln>
              <a:solidFill>
                <a:schemeClr val="tx1"/>
              </a:solidFill>
              <a:effectLst/>
              <a:latin typeface="Arial" pitchFamily="34" charset="0"/>
            </a:endParaRPr>
          </a:p>
        </p:txBody>
      </p:sp>
      <p:sp>
        <p:nvSpPr>
          <p:cNvPr id="2" name="Title 1"/>
          <p:cNvSpPr>
            <a:spLocks noGrp="1"/>
          </p:cNvSpPr>
          <p:nvPr>
            <p:ph type="title" hasCustomPrompt="1"/>
          </p:nvPr>
        </p:nvSpPr>
        <p:spPr>
          <a:xfrm>
            <a:off x="960756" y="465765"/>
            <a:ext cx="6238775" cy="482203"/>
          </a:xfrm>
        </p:spPr>
        <p:txBody>
          <a:bodyPr anchor="b" anchorCtr="0"/>
          <a:lstStyle>
            <a:lvl1pPr algn="r">
              <a:lnSpc>
                <a:spcPct val="85000"/>
              </a:lnSpc>
              <a:defRPr b="1">
                <a:solidFill>
                  <a:schemeClr val="tx2"/>
                </a:solidFill>
              </a:defRPr>
            </a:lvl1pPr>
          </a:lstStyle>
          <a:p>
            <a:r>
              <a:rPr lang="en-US" dirty="0" smtClean="0"/>
              <a:t>Click to edit </a:t>
            </a:r>
            <a:br>
              <a:rPr lang="en-US" dirty="0" smtClean="0"/>
            </a:br>
            <a:r>
              <a:rPr lang="en-US" dirty="0" smtClean="0"/>
              <a:t>Master title style</a:t>
            </a:r>
            <a:endParaRPr lang="en-GB" dirty="0"/>
          </a:p>
        </p:txBody>
      </p:sp>
      <p:sp>
        <p:nvSpPr>
          <p:cNvPr id="5" name="Rectangle 4"/>
          <p:cNvSpPr/>
          <p:nvPr userDrawn="1"/>
        </p:nvSpPr>
        <p:spPr bwMode="auto">
          <a:xfrm>
            <a:off x="0" y="977901"/>
            <a:ext cx="360000" cy="4165600"/>
          </a:xfrm>
          <a:prstGeom prst="rect">
            <a:avLst/>
          </a:prstGeom>
          <a:solidFill>
            <a:schemeClr val="tx1"/>
          </a:solidFill>
          <a:ln w="12700" cap="flat" cmpd="sng" algn="ctr">
            <a:noFill/>
            <a:prstDash val="solid"/>
            <a:miter lim="800000"/>
            <a:headEnd type="none" w="sm" len="sm"/>
            <a:tailEnd type="none" w="sm" len="sm"/>
          </a:ln>
          <a:effectLst/>
          <a:ex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smtClean="0">
              <a:ln>
                <a:noFill/>
              </a:ln>
              <a:solidFill>
                <a:schemeClr val="tx1"/>
              </a:solidFill>
              <a:effectLst/>
              <a:latin typeface="Arial" pitchFamily="34" charset="0"/>
            </a:endParaRPr>
          </a:p>
        </p:txBody>
      </p:sp>
      <p:cxnSp>
        <p:nvCxnSpPr>
          <p:cNvPr id="6" name="Straight Connector 5"/>
          <p:cNvCxnSpPr/>
          <p:nvPr userDrawn="1"/>
        </p:nvCxnSpPr>
        <p:spPr bwMode="auto">
          <a:xfrm>
            <a:off x="0" y="970280"/>
            <a:ext cx="7199528" cy="0"/>
          </a:xfrm>
          <a:prstGeom prst="line">
            <a:avLst/>
          </a:prstGeom>
          <a:solidFill>
            <a:schemeClr val="accent1"/>
          </a:solidFill>
          <a:ln w="12700" cap="flat" cmpd="sng" algn="ctr">
            <a:solidFill>
              <a:schemeClr val="accent1"/>
            </a:solidFill>
            <a:prstDash val="solid"/>
            <a:miter lim="800000"/>
            <a:headEnd type="none" w="sm" len="sm"/>
            <a:tailEnd type="none" w="sm" len="sm"/>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cxnSp>
      <p:sp>
        <p:nvSpPr>
          <p:cNvPr id="10" name="Rectangle 4"/>
          <p:cNvSpPr>
            <a:spLocks noGrp="1" noChangeArrowheads="1"/>
          </p:cNvSpPr>
          <p:nvPr>
            <p:ph idx="1"/>
          </p:nvPr>
        </p:nvSpPr>
        <p:spPr bwMode="auto">
          <a:xfrm>
            <a:off x="927100" y="1211581"/>
            <a:ext cx="7327900" cy="3227785"/>
          </a:xfrm>
          <a:prstGeom prst="rect">
            <a:avLst/>
          </a:prstGeom>
          <a:noFill/>
          <a:ln w="12700">
            <a:noFill/>
            <a:miter lim="800000"/>
            <a:headEnd/>
            <a:tailEnd/>
          </a:ln>
          <a:effectLst/>
        </p:spPr>
        <p:txBody>
          <a:bodyPr vert="horz" wrap="square" lIns="0" tIns="0" rIns="0" bIns="0" numCol="1" anchor="t" anchorCtr="0" compatLnSpc="1">
            <a:prstTxWarp prst="textNoShape">
              <a:avLst/>
            </a:prstTxWarp>
          </a:bodyPr>
          <a:lstStyle/>
          <a:p>
            <a:pPr lvl="0"/>
            <a:r>
              <a:rPr lang="es-ES_tradnl" smtClean="0"/>
              <a:t>Haga clic para modificar el estilo de texto del patrón</a:t>
            </a:r>
          </a:p>
          <a:p>
            <a:pPr lvl="1"/>
            <a:r>
              <a:rPr lang="es-ES_tradnl" smtClean="0"/>
              <a:t>Segundo nivel</a:t>
            </a:r>
          </a:p>
          <a:p>
            <a:pPr lvl="2"/>
            <a:r>
              <a:rPr lang="es-ES_tradnl" smtClean="0"/>
              <a:t>Tercer nivel</a:t>
            </a:r>
          </a:p>
        </p:txBody>
      </p:sp>
      <p:sp>
        <p:nvSpPr>
          <p:cNvPr id="11" name="Rectangle 4"/>
          <p:cNvSpPr>
            <a:spLocks noChangeArrowheads="1"/>
          </p:cNvSpPr>
          <p:nvPr userDrawn="1"/>
        </p:nvSpPr>
        <p:spPr bwMode="auto">
          <a:xfrm>
            <a:off x="970915" y="4810364"/>
            <a:ext cx="184150" cy="61913"/>
          </a:xfrm>
          <a:prstGeom prst="rect">
            <a:avLst/>
          </a:prstGeom>
          <a:noFill/>
          <a:ln w="12700">
            <a:noFill/>
            <a:miter lim="800000"/>
            <a:headEnd/>
            <a:tailEnd/>
          </a:ln>
          <a:effectLst/>
        </p:spPr>
        <p:txBody>
          <a:bodyPr lIns="0" tIns="0" rIns="0" bIns="0"/>
          <a:lstStyle/>
          <a:p>
            <a:pPr algn="l" defTabSz="631825"/>
            <a:fld id="{A564A9D2-C304-4F8D-8CE4-C393FD3402FC}" type="slidenum">
              <a:rPr lang="en-US" sz="700">
                <a:solidFill>
                  <a:srgbClr val="333333"/>
                </a:solidFill>
              </a:rPr>
              <a:pPr algn="l" defTabSz="631825"/>
              <a:t>‹Nº›</a:t>
            </a:fld>
            <a:endParaRPr lang="en-US" sz="600" dirty="0">
              <a:solidFill>
                <a:srgbClr val="333333"/>
              </a:solidFill>
            </a:endParaRPr>
          </a:p>
        </p:txBody>
      </p:sp>
      <p:pic>
        <p:nvPicPr>
          <p:cNvPr id="2050" name="Picture 2"/>
          <p:cNvPicPr>
            <a:picLocks noChangeAspect="1" noChangeArrowheads="1"/>
          </p:cNvPicPr>
          <p:nvPr userDrawn="1"/>
        </p:nvPicPr>
        <p:blipFill>
          <a:blip r:embed="rId2">
            <a:extLst>
              <a:ext uri="{28A0092B-C50C-407E-A947-70E740481C1C}">
                <a14:useLocalDpi xmlns:a14="http://schemas.microsoft.com/office/drawing/2010/main"/>
              </a:ext>
            </a:extLst>
          </a:blip>
          <a:srcRect/>
          <a:stretch>
            <a:fillRect/>
          </a:stretch>
        </p:blipFill>
        <p:spPr bwMode="auto">
          <a:xfrm>
            <a:off x="7513320" y="4398480"/>
            <a:ext cx="1630680" cy="745019"/>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val="2798661589"/>
      </p:ext>
    </p:extLst>
  </p:cSld>
  <p:clrMapOvr>
    <a:masterClrMapping/>
  </p:clrMapOvr>
  <p:transition spd="slow"/>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ubtitle">
    <p:spTree>
      <p:nvGrpSpPr>
        <p:cNvPr id="1" name=""/>
        <p:cNvGrpSpPr/>
        <p:nvPr/>
      </p:nvGrpSpPr>
      <p:grpSpPr>
        <a:xfrm>
          <a:off x="0" y="0"/>
          <a:ext cx="0" cy="0"/>
          <a:chOff x="0" y="0"/>
          <a:chExt cx="0" cy="0"/>
        </a:xfrm>
      </p:grpSpPr>
      <p:pic>
        <p:nvPicPr>
          <p:cNvPr id="10" name="Picture 9"/>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345440" y="-9900"/>
            <a:ext cx="9144000" cy="5199120"/>
          </a:xfrm>
          <a:prstGeom prst="rect">
            <a:avLst/>
          </a:prstGeom>
        </p:spPr>
      </p:pic>
      <p:sp>
        <p:nvSpPr>
          <p:cNvPr id="2" name="Title 1"/>
          <p:cNvSpPr>
            <a:spLocks noGrp="1"/>
          </p:cNvSpPr>
          <p:nvPr>
            <p:ph type="title" hasCustomPrompt="1"/>
          </p:nvPr>
        </p:nvSpPr>
        <p:spPr>
          <a:xfrm>
            <a:off x="3108960" y="2948940"/>
            <a:ext cx="5630109" cy="574040"/>
          </a:xfrm>
        </p:spPr>
        <p:txBody>
          <a:bodyPr/>
          <a:lstStyle>
            <a:lvl1pPr algn="r">
              <a:defRPr sz="2800" b="1" i="0">
                <a:solidFill>
                  <a:schemeClr val="tx2"/>
                </a:solidFill>
                <a:latin typeface="Arial"/>
                <a:cs typeface="Arial"/>
              </a:defRPr>
            </a:lvl1pPr>
          </a:lstStyle>
          <a:p>
            <a:r>
              <a:rPr lang="en-US" dirty="0" smtClean="0"/>
              <a:t>Click to edit title style</a:t>
            </a:r>
            <a:endParaRPr lang="en-GB" dirty="0"/>
          </a:p>
        </p:txBody>
      </p:sp>
      <p:sp>
        <p:nvSpPr>
          <p:cNvPr id="4" name="Rectangle 3"/>
          <p:cNvSpPr/>
          <p:nvPr userDrawn="1"/>
        </p:nvSpPr>
        <p:spPr bwMode="auto">
          <a:xfrm>
            <a:off x="4740" y="-15240"/>
            <a:ext cx="360000" cy="1760220"/>
          </a:xfrm>
          <a:prstGeom prst="rect">
            <a:avLst/>
          </a:prstGeom>
          <a:solidFill>
            <a:schemeClr val="accent1"/>
          </a:solidFill>
          <a:ln w="12700" cap="flat" cmpd="sng" algn="ctr">
            <a:noFill/>
            <a:prstDash val="solid"/>
            <a:miter lim="800000"/>
            <a:headEnd type="none" w="sm" len="sm"/>
            <a:tailEnd type="none" w="sm" len="sm"/>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smtClean="0">
              <a:ln>
                <a:noFill/>
              </a:ln>
              <a:solidFill>
                <a:schemeClr val="tx1"/>
              </a:solidFill>
              <a:effectLst/>
              <a:latin typeface="Arial" pitchFamily="34" charset="0"/>
            </a:endParaRPr>
          </a:p>
        </p:txBody>
      </p:sp>
      <p:sp>
        <p:nvSpPr>
          <p:cNvPr id="5" name="Rectangle 4"/>
          <p:cNvSpPr/>
          <p:nvPr userDrawn="1"/>
        </p:nvSpPr>
        <p:spPr bwMode="auto">
          <a:xfrm>
            <a:off x="0" y="1744980"/>
            <a:ext cx="360000" cy="3398520"/>
          </a:xfrm>
          <a:prstGeom prst="rect">
            <a:avLst/>
          </a:prstGeom>
          <a:solidFill>
            <a:schemeClr val="tx2"/>
          </a:solidFill>
          <a:ln w="12700" cap="flat" cmpd="sng" algn="ctr">
            <a:noFill/>
            <a:prstDash val="solid"/>
            <a:miter lim="800000"/>
            <a:headEnd type="none" w="sm" len="sm"/>
            <a:tailEnd type="none" w="sm" len="sm"/>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smtClean="0">
              <a:ln>
                <a:noFill/>
              </a:ln>
              <a:solidFill>
                <a:schemeClr val="tx1"/>
              </a:solidFill>
              <a:effectLst/>
              <a:latin typeface="Arial" pitchFamily="34" charset="0"/>
            </a:endParaRPr>
          </a:p>
        </p:txBody>
      </p:sp>
      <p:sp>
        <p:nvSpPr>
          <p:cNvPr id="9" name="Rectangle 5"/>
          <p:cNvSpPr>
            <a:spLocks noChangeArrowheads="1"/>
          </p:cNvSpPr>
          <p:nvPr userDrawn="1"/>
        </p:nvSpPr>
        <p:spPr bwMode="auto">
          <a:xfrm>
            <a:off x="940113" y="4749644"/>
            <a:ext cx="243408" cy="225103"/>
          </a:xfrm>
          <a:prstGeom prst="rect">
            <a:avLst/>
          </a:prstGeom>
          <a:noFill/>
          <a:ln w="12700">
            <a:noFill/>
            <a:miter lim="800000"/>
            <a:headEnd/>
            <a:tailEnd/>
          </a:ln>
          <a:effectLst/>
        </p:spPr>
        <p:txBody>
          <a:bodyPr lIns="0" tIns="0" rIns="0" bIns="0"/>
          <a:lstStyle/>
          <a:p>
            <a:pPr algn="l" defTabSz="631825"/>
            <a:endParaRPr lang="en-US" sz="1200" dirty="0">
              <a:solidFill>
                <a:schemeClr val="tx2"/>
              </a:solidFill>
            </a:endParaRPr>
          </a:p>
        </p:txBody>
      </p:sp>
      <p:sp>
        <p:nvSpPr>
          <p:cNvPr id="12" name="Rectangle 4"/>
          <p:cNvSpPr>
            <a:spLocks noChangeArrowheads="1"/>
          </p:cNvSpPr>
          <p:nvPr userDrawn="1"/>
        </p:nvSpPr>
        <p:spPr bwMode="auto">
          <a:xfrm>
            <a:off x="970915" y="4810364"/>
            <a:ext cx="184150" cy="61913"/>
          </a:xfrm>
          <a:prstGeom prst="rect">
            <a:avLst/>
          </a:prstGeom>
          <a:noFill/>
          <a:ln w="12700">
            <a:noFill/>
            <a:miter lim="800000"/>
            <a:headEnd/>
            <a:tailEnd/>
          </a:ln>
          <a:effectLst/>
        </p:spPr>
        <p:txBody>
          <a:bodyPr lIns="0" tIns="0" rIns="0" bIns="0"/>
          <a:lstStyle/>
          <a:p>
            <a:pPr algn="l" defTabSz="631825"/>
            <a:fld id="{A564A9D2-C304-4F8D-8CE4-C393FD3402FC}" type="slidenum">
              <a:rPr lang="en-US" sz="700">
                <a:solidFill>
                  <a:srgbClr val="333333"/>
                </a:solidFill>
              </a:rPr>
              <a:pPr algn="l" defTabSz="631825"/>
              <a:t>‹Nº›</a:t>
            </a:fld>
            <a:endParaRPr lang="en-US" sz="600" dirty="0">
              <a:solidFill>
                <a:srgbClr val="333333"/>
              </a:solidFill>
            </a:endParaRPr>
          </a:p>
        </p:txBody>
      </p:sp>
      <p:pic>
        <p:nvPicPr>
          <p:cNvPr id="11" name="Picture 10"/>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5885800" y="3665897"/>
            <a:ext cx="3260610" cy="1484098"/>
          </a:xfrm>
          <a:prstGeom prst="rect">
            <a:avLst/>
          </a:prstGeom>
        </p:spPr>
      </p:pic>
    </p:spTree>
  </p:cSld>
  <p:clrMapOvr>
    <a:masterClrMapping/>
  </p:clrMapOvr>
  <p:transition spd="slow"/>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Header + picture + bullet">
    <p:spTree>
      <p:nvGrpSpPr>
        <p:cNvPr id="1" name=""/>
        <p:cNvGrpSpPr/>
        <p:nvPr/>
      </p:nvGrpSpPr>
      <p:grpSpPr>
        <a:xfrm>
          <a:off x="0" y="0"/>
          <a:ext cx="0" cy="0"/>
          <a:chOff x="0" y="0"/>
          <a:chExt cx="0" cy="0"/>
        </a:xfrm>
      </p:grpSpPr>
      <p:sp>
        <p:nvSpPr>
          <p:cNvPr id="4" name="Rectangle 3"/>
          <p:cNvSpPr/>
          <p:nvPr userDrawn="1"/>
        </p:nvSpPr>
        <p:spPr bwMode="auto">
          <a:xfrm>
            <a:off x="0" y="-1"/>
            <a:ext cx="360000" cy="977902"/>
          </a:xfrm>
          <a:prstGeom prst="rect">
            <a:avLst/>
          </a:prstGeom>
          <a:solidFill>
            <a:schemeClr val="accent1"/>
          </a:solidFill>
          <a:ln w="12700" cap="flat" cmpd="sng" algn="ctr">
            <a:noFill/>
            <a:prstDash val="solid"/>
            <a:miter lim="800000"/>
            <a:headEnd type="none" w="sm" len="sm"/>
            <a:tailEnd type="none" w="sm" len="sm"/>
          </a:ln>
          <a:effectLst/>
          <a:ex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smtClean="0">
              <a:ln>
                <a:noFill/>
              </a:ln>
              <a:solidFill>
                <a:schemeClr val="tx1"/>
              </a:solidFill>
              <a:effectLst/>
              <a:latin typeface="Arial" pitchFamily="34" charset="0"/>
            </a:endParaRPr>
          </a:p>
        </p:txBody>
      </p:sp>
      <p:sp>
        <p:nvSpPr>
          <p:cNvPr id="2" name="Title 1"/>
          <p:cNvSpPr>
            <a:spLocks noGrp="1"/>
          </p:cNvSpPr>
          <p:nvPr>
            <p:ph type="title" hasCustomPrompt="1"/>
          </p:nvPr>
        </p:nvSpPr>
        <p:spPr>
          <a:xfrm>
            <a:off x="960756" y="465765"/>
            <a:ext cx="6238775" cy="482203"/>
          </a:xfrm>
        </p:spPr>
        <p:txBody>
          <a:bodyPr anchor="b" anchorCtr="0"/>
          <a:lstStyle>
            <a:lvl1pPr algn="r">
              <a:lnSpc>
                <a:spcPct val="85000"/>
              </a:lnSpc>
              <a:defRPr b="1" i="0">
                <a:solidFill>
                  <a:schemeClr val="tx2"/>
                </a:solidFill>
                <a:latin typeface="Arial"/>
                <a:cs typeface="Arial"/>
              </a:defRPr>
            </a:lvl1pPr>
          </a:lstStyle>
          <a:p>
            <a:r>
              <a:rPr lang="en-US" dirty="0" smtClean="0"/>
              <a:t>Click to edit </a:t>
            </a:r>
            <a:br>
              <a:rPr lang="en-US" dirty="0" smtClean="0"/>
            </a:br>
            <a:r>
              <a:rPr lang="en-US" dirty="0" smtClean="0"/>
              <a:t>Master title style</a:t>
            </a:r>
            <a:endParaRPr lang="en-GB" dirty="0"/>
          </a:p>
        </p:txBody>
      </p:sp>
      <p:sp>
        <p:nvSpPr>
          <p:cNvPr id="5" name="Rectangle 4"/>
          <p:cNvSpPr/>
          <p:nvPr userDrawn="1"/>
        </p:nvSpPr>
        <p:spPr bwMode="auto">
          <a:xfrm>
            <a:off x="0" y="977901"/>
            <a:ext cx="360000" cy="4165600"/>
          </a:xfrm>
          <a:prstGeom prst="rect">
            <a:avLst/>
          </a:prstGeom>
          <a:solidFill>
            <a:schemeClr val="tx1"/>
          </a:solidFill>
          <a:ln w="12700" cap="flat" cmpd="sng" algn="ctr">
            <a:noFill/>
            <a:prstDash val="solid"/>
            <a:miter lim="800000"/>
            <a:headEnd type="none" w="sm" len="sm"/>
            <a:tailEnd type="none" w="sm" len="sm"/>
          </a:ln>
          <a:effectLst/>
          <a:ex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smtClean="0">
              <a:ln>
                <a:noFill/>
              </a:ln>
              <a:solidFill>
                <a:schemeClr val="tx1"/>
              </a:solidFill>
              <a:effectLst/>
              <a:latin typeface="Arial" pitchFamily="34" charset="0"/>
            </a:endParaRPr>
          </a:p>
        </p:txBody>
      </p:sp>
      <p:cxnSp>
        <p:nvCxnSpPr>
          <p:cNvPr id="6" name="Straight Connector 5"/>
          <p:cNvCxnSpPr/>
          <p:nvPr userDrawn="1"/>
        </p:nvCxnSpPr>
        <p:spPr bwMode="auto">
          <a:xfrm>
            <a:off x="0" y="977901"/>
            <a:ext cx="7199528" cy="0"/>
          </a:xfrm>
          <a:prstGeom prst="line">
            <a:avLst/>
          </a:prstGeom>
          <a:solidFill>
            <a:schemeClr val="accent1"/>
          </a:solidFill>
          <a:ln w="12700" cap="flat" cmpd="sng" algn="ctr">
            <a:solidFill>
              <a:schemeClr val="accent1"/>
            </a:solidFill>
            <a:prstDash val="solid"/>
            <a:miter lim="800000"/>
            <a:headEnd type="none" w="sm" len="sm"/>
            <a:tailEnd type="none" w="sm" len="sm"/>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cxnSp>
      <p:sp>
        <p:nvSpPr>
          <p:cNvPr id="10" name="Rectangle 4"/>
          <p:cNvSpPr>
            <a:spLocks noChangeArrowheads="1"/>
          </p:cNvSpPr>
          <p:nvPr userDrawn="1"/>
        </p:nvSpPr>
        <p:spPr bwMode="auto">
          <a:xfrm>
            <a:off x="970915" y="4810364"/>
            <a:ext cx="184150" cy="61913"/>
          </a:xfrm>
          <a:prstGeom prst="rect">
            <a:avLst/>
          </a:prstGeom>
          <a:noFill/>
          <a:ln w="12700">
            <a:noFill/>
            <a:miter lim="800000"/>
            <a:headEnd/>
            <a:tailEnd/>
          </a:ln>
          <a:effectLst/>
        </p:spPr>
        <p:txBody>
          <a:bodyPr lIns="0" tIns="0" rIns="0" bIns="0"/>
          <a:lstStyle/>
          <a:p>
            <a:pPr algn="l" defTabSz="631825"/>
            <a:fld id="{A564A9D2-C304-4F8D-8CE4-C393FD3402FC}" type="slidenum">
              <a:rPr lang="en-US" sz="700">
                <a:solidFill>
                  <a:srgbClr val="333333"/>
                </a:solidFill>
              </a:rPr>
              <a:pPr algn="l" defTabSz="631825"/>
              <a:t>‹Nº›</a:t>
            </a:fld>
            <a:endParaRPr lang="en-US" sz="600" dirty="0">
              <a:solidFill>
                <a:srgbClr val="333333"/>
              </a:solidFill>
            </a:endParaRPr>
          </a:p>
        </p:txBody>
      </p:sp>
      <p:pic>
        <p:nvPicPr>
          <p:cNvPr id="3" name="Picture 2"/>
          <p:cNvPicPr>
            <a:picLocks noChangeAspect="1" noChangeArrowheads="1"/>
          </p:cNvPicPr>
          <p:nvPr userDrawn="1"/>
        </p:nvPicPr>
        <p:blipFill>
          <a:blip r:embed="rId2">
            <a:extLst>
              <a:ext uri="{28A0092B-C50C-407E-A947-70E740481C1C}">
                <a14:useLocalDpi xmlns:a14="http://schemas.microsoft.com/office/drawing/2010/main"/>
              </a:ext>
            </a:extLst>
          </a:blip>
          <a:srcRect/>
          <a:stretch>
            <a:fillRect/>
          </a:stretch>
        </p:blipFill>
        <p:spPr bwMode="auto">
          <a:xfrm>
            <a:off x="7516813" y="4387851"/>
            <a:ext cx="1627187" cy="74453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8" name="Picture Placeholder 7"/>
          <p:cNvSpPr>
            <a:spLocks noGrp="1"/>
          </p:cNvSpPr>
          <p:nvPr>
            <p:ph type="pic" sz="quarter" idx="10"/>
          </p:nvPr>
        </p:nvSpPr>
        <p:spPr>
          <a:xfrm>
            <a:off x="972185" y="1249363"/>
            <a:ext cx="3660775" cy="3314700"/>
          </a:xfrm>
        </p:spPr>
        <p:txBody>
          <a:bodyPr/>
          <a:lstStyle/>
          <a:p>
            <a:r>
              <a:rPr lang="es-ES_tradnl" smtClean="0"/>
              <a:t>Arrastre la imagen al marcador de posición o haga clic en el icono para agregarla</a:t>
            </a:r>
            <a:endParaRPr lang="en-GB"/>
          </a:p>
        </p:txBody>
      </p:sp>
      <p:sp>
        <p:nvSpPr>
          <p:cNvPr id="11" name="Content Placeholder 10"/>
          <p:cNvSpPr>
            <a:spLocks noGrp="1"/>
          </p:cNvSpPr>
          <p:nvPr>
            <p:ph sz="quarter" idx="11"/>
          </p:nvPr>
        </p:nvSpPr>
        <p:spPr>
          <a:xfrm>
            <a:off x="4877434" y="1226821"/>
            <a:ext cx="3481706" cy="3345180"/>
          </a:xfrm>
        </p:spPr>
        <p:txBody>
          <a:bodyPr/>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n-GB" dirty="0"/>
          </a:p>
        </p:txBody>
      </p:sp>
    </p:spTree>
  </p:cSld>
  <p:clrMapOvr>
    <a:masterClrMapping/>
  </p:clrMapOvr>
  <p:transition spd="slow"/>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Header + content space">
    <p:spTree>
      <p:nvGrpSpPr>
        <p:cNvPr id="1" name=""/>
        <p:cNvGrpSpPr/>
        <p:nvPr/>
      </p:nvGrpSpPr>
      <p:grpSpPr>
        <a:xfrm>
          <a:off x="0" y="0"/>
          <a:ext cx="0" cy="0"/>
          <a:chOff x="0" y="0"/>
          <a:chExt cx="0" cy="0"/>
        </a:xfrm>
      </p:grpSpPr>
      <p:sp>
        <p:nvSpPr>
          <p:cNvPr id="4" name="Rectangle 3"/>
          <p:cNvSpPr/>
          <p:nvPr userDrawn="1"/>
        </p:nvSpPr>
        <p:spPr bwMode="auto">
          <a:xfrm>
            <a:off x="0" y="-1"/>
            <a:ext cx="360000" cy="1000461"/>
          </a:xfrm>
          <a:prstGeom prst="rect">
            <a:avLst/>
          </a:prstGeom>
          <a:solidFill>
            <a:schemeClr val="accent1"/>
          </a:solidFill>
          <a:ln w="12700" cap="flat" cmpd="sng" algn="ctr">
            <a:noFill/>
            <a:prstDash val="solid"/>
            <a:miter lim="800000"/>
            <a:headEnd type="none" w="sm" len="sm"/>
            <a:tailEnd type="none" w="sm" len="sm"/>
          </a:ln>
          <a:effectLst/>
          <a:ex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smtClean="0">
              <a:ln>
                <a:noFill/>
              </a:ln>
              <a:solidFill>
                <a:schemeClr val="tx1"/>
              </a:solidFill>
              <a:effectLst/>
              <a:latin typeface="Arial" pitchFamily="34" charset="0"/>
            </a:endParaRPr>
          </a:p>
        </p:txBody>
      </p:sp>
      <p:sp>
        <p:nvSpPr>
          <p:cNvPr id="2" name="Title 1"/>
          <p:cNvSpPr>
            <a:spLocks noGrp="1"/>
          </p:cNvSpPr>
          <p:nvPr>
            <p:ph type="title" hasCustomPrompt="1"/>
          </p:nvPr>
        </p:nvSpPr>
        <p:spPr>
          <a:xfrm>
            <a:off x="960756" y="465765"/>
            <a:ext cx="6238775" cy="482203"/>
          </a:xfrm>
        </p:spPr>
        <p:txBody>
          <a:bodyPr anchor="b" anchorCtr="0"/>
          <a:lstStyle>
            <a:lvl1pPr algn="r">
              <a:lnSpc>
                <a:spcPct val="85000"/>
              </a:lnSpc>
              <a:defRPr b="1" i="0">
                <a:solidFill>
                  <a:schemeClr val="tx2"/>
                </a:solidFill>
                <a:latin typeface="Arial"/>
                <a:cs typeface="Arial"/>
              </a:defRPr>
            </a:lvl1pPr>
          </a:lstStyle>
          <a:p>
            <a:r>
              <a:rPr lang="en-US" dirty="0" smtClean="0"/>
              <a:t>Click to edit </a:t>
            </a:r>
            <a:br>
              <a:rPr lang="en-US" dirty="0" smtClean="0"/>
            </a:br>
            <a:r>
              <a:rPr lang="en-US" dirty="0" smtClean="0"/>
              <a:t>Master title style</a:t>
            </a:r>
            <a:endParaRPr lang="en-GB" dirty="0"/>
          </a:p>
        </p:txBody>
      </p:sp>
      <p:sp>
        <p:nvSpPr>
          <p:cNvPr id="5" name="Rectangle 4"/>
          <p:cNvSpPr/>
          <p:nvPr userDrawn="1"/>
        </p:nvSpPr>
        <p:spPr bwMode="auto">
          <a:xfrm>
            <a:off x="0" y="977901"/>
            <a:ext cx="360000" cy="4165600"/>
          </a:xfrm>
          <a:prstGeom prst="rect">
            <a:avLst/>
          </a:prstGeom>
          <a:solidFill>
            <a:schemeClr val="tx1"/>
          </a:solidFill>
          <a:ln w="12700" cap="flat" cmpd="sng" algn="ctr">
            <a:noFill/>
            <a:prstDash val="solid"/>
            <a:miter lim="800000"/>
            <a:headEnd type="none" w="sm" len="sm"/>
            <a:tailEnd type="none" w="sm" len="sm"/>
          </a:ln>
          <a:effectLst/>
          <a:ex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smtClean="0">
              <a:ln>
                <a:noFill/>
              </a:ln>
              <a:solidFill>
                <a:schemeClr val="tx1"/>
              </a:solidFill>
              <a:effectLst/>
              <a:latin typeface="Arial" pitchFamily="34" charset="0"/>
            </a:endParaRPr>
          </a:p>
        </p:txBody>
      </p:sp>
      <p:cxnSp>
        <p:nvCxnSpPr>
          <p:cNvPr id="6" name="Straight Connector 5"/>
          <p:cNvCxnSpPr/>
          <p:nvPr userDrawn="1"/>
        </p:nvCxnSpPr>
        <p:spPr bwMode="auto">
          <a:xfrm>
            <a:off x="0" y="970280"/>
            <a:ext cx="7199528" cy="0"/>
          </a:xfrm>
          <a:prstGeom prst="line">
            <a:avLst/>
          </a:prstGeom>
          <a:solidFill>
            <a:schemeClr val="accent1"/>
          </a:solidFill>
          <a:ln w="12700" cap="flat" cmpd="sng" algn="ctr">
            <a:solidFill>
              <a:schemeClr val="accent1"/>
            </a:solidFill>
            <a:prstDash val="solid"/>
            <a:miter lim="800000"/>
            <a:headEnd type="none" w="sm" len="sm"/>
            <a:tailEnd type="none" w="sm" len="sm"/>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cxnSp>
      <p:sp>
        <p:nvSpPr>
          <p:cNvPr id="10" name="Rectangle 4"/>
          <p:cNvSpPr>
            <a:spLocks noChangeArrowheads="1"/>
          </p:cNvSpPr>
          <p:nvPr userDrawn="1"/>
        </p:nvSpPr>
        <p:spPr bwMode="auto">
          <a:xfrm>
            <a:off x="970915" y="4810364"/>
            <a:ext cx="184150" cy="61913"/>
          </a:xfrm>
          <a:prstGeom prst="rect">
            <a:avLst/>
          </a:prstGeom>
          <a:noFill/>
          <a:ln w="12700">
            <a:noFill/>
            <a:miter lim="800000"/>
            <a:headEnd/>
            <a:tailEnd/>
          </a:ln>
          <a:effectLst/>
        </p:spPr>
        <p:txBody>
          <a:bodyPr lIns="0" tIns="0" rIns="0" bIns="0"/>
          <a:lstStyle/>
          <a:p>
            <a:pPr algn="l" defTabSz="631825"/>
            <a:fld id="{A564A9D2-C304-4F8D-8CE4-C393FD3402FC}" type="slidenum">
              <a:rPr lang="en-US" sz="700">
                <a:solidFill>
                  <a:srgbClr val="333333"/>
                </a:solidFill>
              </a:rPr>
              <a:pPr algn="l" defTabSz="631825"/>
              <a:t>‹Nº›</a:t>
            </a:fld>
            <a:endParaRPr lang="en-US" sz="600" dirty="0">
              <a:solidFill>
                <a:srgbClr val="333333"/>
              </a:solidFill>
            </a:endParaRPr>
          </a:p>
        </p:txBody>
      </p:sp>
      <p:pic>
        <p:nvPicPr>
          <p:cNvPr id="2050" name="Picture 2"/>
          <p:cNvPicPr>
            <a:picLocks noChangeAspect="1" noChangeArrowheads="1"/>
          </p:cNvPicPr>
          <p:nvPr userDrawn="1"/>
        </p:nvPicPr>
        <p:blipFill>
          <a:blip r:embed="rId2">
            <a:extLst>
              <a:ext uri="{28A0092B-C50C-407E-A947-70E740481C1C}">
                <a14:useLocalDpi xmlns:a14="http://schemas.microsoft.com/office/drawing/2010/main"/>
              </a:ext>
            </a:extLst>
          </a:blip>
          <a:srcRect/>
          <a:stretch>
            <a:fillRect/>
          </a:stretch>
        </p:blipFill>
        <p:spPr bwMode="auto">
          <a:xfrm>
            <a:off x="7516813" y="4398963"/>
            <a:ext cx="1627187" cy="74453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val="1436330310"/>
      </p:ext>
    </p:extLst>
  </p:cSld>
  <p:clrMapOvr>
    <a:masterClrMapping/>
  </p:clrMapOvr>
  <p:transition spd="slow"/>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En blanco">
    <p:spTree>
      <p:nvGrpSpPr>
        <p:cNvPr id="1" name=""/>
        <p:cNvGrpSpPr/>
        <p:nvPr/>
      </p:nvGrpSpPr>
      <p:grpSpPr>
        <a:xfrm>
          <a:off x="0" y="0"/>
          <a:ext cx="0" cy="0"/>
          <a:chOff x="0" y="0"/>
          <a:chExt cx="0" cy="0"/>
        </a:xfrm>
      </p:grpSpPr>
      <p:sp>
        <p:nvSpPr>
          <p:cNvPr id="4" name="Rectangle 3"/>
          <p:cNvSpPr/>
          <p:nvPr userDrawn="1"/>
        </p:nvSpPr>
        <p:spPr bwMode="auto">
          <a:xfrm>
            <a:off x="0" y="-1"/>
            <a:ext cx="360000" cy="1000461"/>
          </a:xfrm>
          <a:prstGeom prst="rect">
            <a:avLst/>
          </a:prstGeom>
          <a:solidFill>
            <a:schemeClr val="accent1"/>
          </a:solidFill>
          <a:ln w="12700" cap="flat" cmpd="sng" algn="ctr">
            <a:noFill/>
            <a:prstDash val="solid"/>
            <a:miter lim="800000"/>
            <a:headEnd type="none" w="sm" len="sm"/>
            <a:tailEnd type="none" w="sm" len="sm"/>
          </a:ln>
          <a:effectLst/>
          <a:ex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smtClean="0">
              <a:ln>
                <a:noFill/>
              </a:ln>
              <a:solidFill>
                <a:schemeClr val="tx1"/>
              </a:solidFill>
              <a:effectLst/>
              <a:latin typeface="Arial" pitchFamily="34" charset="0"/>
            </a:endParaRPr>
          </a:p>
        </p:txBody>
      </p:sp>
      <p:sp>
        <p:nvSpPr>
          <p:cNvPr id="5" name="Rectangle 4"/>
          <p:cNvSpPr/>
          <p:nvPr userDrawn="1"/>
        </p:nvSpPr>
        <p:spPr bwMode="auto">
          <a:xfrm>
            <a:off x="0" y="977901"/>
            <a:ext cx="360000" cy="4165600"/>
          </a:xfrm>
          <a:prstGeom prst="rect">
            <a:avLst/>
          </a:prstGeom>
          <a:solidFill>
            <a:schemeClr val="tx1"/>
          </a:solidFill>
          <a:ln w="12700" cap="flat" cmpd="sng" algn="ctr">
            <a:noFill/>
            <a:prstDash val="solid"/>
            <a:miter lim="800000"/>
            <a:headEnd type="none" w="sm" len="sm"/>
            <a:tailEnd type="none" w="sm" len="sm"/>
          </a:ln>
          <a:effectLst/>
          <a:ex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smtClean="0">
              <a:ln>
                <a:noFill/>
              </a:ln>
              <a:solidFill>
                <a:schemeClr val="tx1"/>
              </a:solidFill>
              <a:effectLst/>
              <a:latin typeface="Arial" pitchFamily="34" charset="0"/>
            </a:endParaRPr>
          </a:p>
        </p:txBody>
      </p:sp>
    </p:spTree>
  </p:cSld>
  <p:clrMapOvr>
    <a:masterClrMapping/>
  </p:clrMapOvr>
  <p:transition spd="slow"/>
</p:sldLayout>
</file>

<file path=ppt/slideLayouts/slideLayout7.xml><?xml version="1.0" encoding="utf-8"?>
<p:sldLayout xmlns:a="http://schemas.openxmlformats.org/drawingml/2006/main" xmlns:r="http://schemas.openxmlformats.org/officeDocument/2006/relationships" xmlns:p="http://schemas.openxmlformats.org/presentationml/2006/main" type="title" preserve="1">
  <p:cSld name="End slide">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a:alphaModFix/>
            <a:extLst>
              <a:ext uri="{28A0092B-C50C-407E-A947-70E740481C1C}">
                <a14:useLocalDpi xmlns:a14="http://schemas.microsoft.com/office/drawing/2010/main"/>
              </a:ext>
            </a:extLst>
          </a:blip>
          <a:stretch>
            <a:fillRect/>
          </a:stretch>
        </p:blipFill>
        <p:spPr>
          <a:xfrm>
            <a:off x="365760" y="-9900"/>
            <a:ext cx="9144000" cy="5199120"/>
          </a:xfrm>
          <a:prstGeom prst="rect">
            <a:avLst/>
          </a:prstGeom>
        </p:spPr>
      </p:pic>
      <p:sp>
        <p:nvSpPr>
          <p:cNvPr id="4" name="Rectangle 4"/>
          <p:cNvSpPr>
            <a:spLocks noChangeArrowheads="1"/>
          </p:cNvSpPr>
          <p:nvPr/>
        </p:nvSpPr>
        <p:spPr bwMode="auto">
          <a:xfrm>
            <a:off x="970915" y="4810364"/>
            <a:ext cx="184150" cy="61913"/>
          </a:xfrm>
          <a:prstGeom prst="rect">
            <a:avLst/>
          </a:prstGeom>
          <a:noFill/>
          <a:ln w="12700">
            <a:noFill/>
            <a:miter lim="800000"/>
            <a:headEnd/>
            <a:tailEnd/>
          </a:ln>
          <a:effectLst/>
        </p:spPr>
        <p:txBody>
          <a:bodyPr lIns="0" tIns="0" rIns="0" bIns="0"/>
          <a:lstStyle/>
          <a:p>
            <a:pPr algn="l" defTabSz="631825"/>
            <a:fld id="{A564A9D2-C304-4F8D-8CE4-C393FD3402FC}" type="slidenum">
              <a:rPr lang="en-US" sz="700">
                <a:solidFill>
                  <a:srgbClr val="333333"/>
                </a:solidFill>
              </a:rPr>
              <a:pPr algn="l" defTabSz="631825"/>
              <a:t>‹Nº›</a:t>
            </a:fld>
            <a:endParaRPr lang="en-US" sz="600" dirty="0">
              <a:solidFill>
                <a:srgbClr val="333333"/>
              </a:solidFill>
            </a:endParaRPr>
          </a:p>
        </p:txBody>
      </p:sp>
      <p:sp>
        <p:nvSpPr>
          <p:cNvPr id="67586" name="Rectangle 2"/>
          <p:cNvSpPr>
            <a:spLocks noGrp="1" noChangeArrowheads="1"/>
          </p:cNvSpPr>
          <p:nvPr>
            <p:ph type="ctrTitle" hasCustomPrompt="1"/>
          </p:nvPr>
        </p:nvSpPr>
        <p:spPr>
          <a:xfrm>
            <a:off x="2316480" y="1150603"/>
            <a:ext cx="5257964" cy="601996"/>
          </a:xfrm>
        </p:spPr>
        <p:txBody>
          <a:bodyPr/>
          <a:lstStyle>
            <a:lvl1pPr algn="ctr">
              <a:defRPr sz="2800" b="1" i="0">
                <a:latin typeface="Arial"/>
                <a:cs typeface="Arial"/>
              </a:defRPr>
            </a:lvl1pPr>
          </a:lstStyle>
          <a:p>
            <a:pPr lvl="0"/>
            <a:r>
              <a:rPr lang="en-US" noProof="0" dirty="0" smtClean="0"/>
              <a:t>Questions?</a:t>
            </a:r>
          </a:p>
        </p:txBody>
      </p:sp>
      <p:sp>
        <p:nvSpPr>
          <p:cNvPr id="67587" name="Rectangle 3"/>
          <p:cNvSpPr>
            <a:spLocks noGrp="1" noChangeArrowheads="1"/>
          </p:cNvSpPr>
          <p:nvPr>
            <p:ph type="subTitle" idx="1" hasCustomPrompt="1"/>
          </p:nvPr>
        </p:nvSpPr>
        <p:spPr>
          <a:xfrm>
            <a:off x="2340954" y="2294505"/>
            <a:ext cx="5774346" cy="1107824"/>
          </a:xfrm>
        </p:spPr>
        <p:txBody>
          <a:bodyPr/>
          <a:lstStyle>
            <a:lvl1pPr marL="0" indent="0" algn="l">
              <a:spcBef>
                <a:spcPts val="0"/>
              </a:spcBef>
              <a:buFont typeface="Wingdings" pitchFamily="2" charset="2"/>
              <a:buNone/>
              <a:defRPr/>
            </a:lvl1pPr>
          </a:lstStyle>
          <a:p>
            <a:pPr lvl="0"/>
            <a:r>
              <a:rPr kumimoji="0" lang="en-US" sz="2800" b="1" i="0" u="none" strike="noStrike" kern="0" cap="none" spc="0" normalizeH="0" baseline="0" noProof="0" dirty="0" smtClean="0">
                <a:ln>
                  <a:noFill/>
                </a:ln>
                <a:solidFill>
                  <a:srgbClr val="231F20"/>
                </a:solidFill>
                <a:effectLst/>
                <a:uLnTx/>
                <a:uFillTx/>
                <a:latin typeface="+mn-lt"/>
                <a:ea typeface="+mj-ea"/>
                <a:cs typeface="Arial"/>
              </a:rPr>
              <a:t>Power on</a:t>
            </a:r>
            <a:r>
              <a:rPr kumimoji="0" lang="en-US" sz="1200" b="1" i="0" u="none" strike="noStrike" kern="0" cap="none" spc="0" normalizeH="0" baseline="0" noProof="0" dirty="0" smtClean="0">
                <a:ln>
                  <a:noFill/>
                </a:ln>
                <a:solidFill>
                  <a:srgbClr val="231F20"/>
                </a:solidFill>
                <a:effectLst/>
                <a:uLnTx/>
                <a:uFillTx/>
                <a:latin typeface="+mn-lt"/>
                <a:ea typeface="+mj-ea"/>
                <a:cs typeface="Arial"/>
              </a:rPr>
              <a:t/>
            </a:r>
            <a:br>
              <a:rPr kumimoji="0" lang="en-US" sz="1200" b="1" i="0" u="none" strike="noStrike" kern="0" cap="none" spc="0" normalizeH="0" baseline="0" noProof="0" dirty="0" smtClean="0">
                <a:ln>
                  <a:noFill/>
                </a:ln>
                <a:solidFill>
                  <a:srgbClr val="231F20"/>
                </a:solidFill>
                <a:effectLst/>
                <a:uLnTx/>
                <a:uFillTx/>
                <a:latin typeface="+mn-lt"/>
                <a:ea typeface="+mj-ea"/>
                <a:cs typeface="Arial"/>
              </a:rPr>
            </a:br>
            <a:r>
              <a:rPr kumimoji="0" lang="en-US" sz="1200" b="1" i="0" u="none" strike="noStrike" kern="0" cap="none" spc="0" normalizeH="0" baseline="0" noProof="0" dirty="0" smtClean="0">
                <a:ln>
                  <a:noFill/>
                </a:ln>
                <a:solidFill>
                  <a:srgbClr val="231F20"/>
                </a:solidFill>
                <a:effectLst/>
                <a:uLnTx/>
                <a:uFillTx/>
                <a:latin typeface="+mn-lt"/>
                <a:ea typeface="+mj-ea"/>
                <a:cs typeface="Arial"/>
              </a:rPr>
              <a:t>At Megger, we understand that keeping the power on is essential for the success of your business. That is why we are dedicated to creating, designing and manufacturing safe, reliable, easy-to-use portable test equipment backed by world-leading support and expertise.</a:t>
            </a:r>
            <a:br>
              <a:rPr kumimoji="0" lang="en-US" sz="1200" b="1" i="0" u="none" strike="noStrike" kern="0" cap="none" spc="0" normalizeH="0" baseline="0" noProof="0" dirty="0" smtClean="0">
                <a:ln>
                  <a:noFill/>
                </a:ln>
                <a:solidFill>
                  <a:srgbClr val="231F20"/>
                </a:solidFill>
                <a:effectLst/>
                <a:uLnTx/>
                <a:uFillTx/>
                <a:latin typeface="+mn-lt"/>
                <a:ea typeface="+mj-ea"/>
                <a:cs typeface="Arial"/>
              </a:rPr>
            </a:br>
            <a:endParaRPr kumimoji="0" lang="en-US" sz="1200" b="1" i="0" u="none" strike="noStrike" kern="0" cap="none" spc="0" normalizeH="0" baseline="0" noProof="0" dirty="0" smtClean="0">
              <a:ln>
                <a:noFill/>
              </a:ln>
              <a:solidFill>
                <a:srgbClr val="231F20"/>
              </a:solidFill>
              <a:effectLst/>
              <a:uLnTx/>
              <a:uFillTx/>
              <a:latin typeface="+mn-lt"/>
              <a:ea typeface="+mj-ea"/>
              <a:cs typeface="Arial"/>
            </a:endParaRPr>
          </a:p>
          <a:p>
            <a:pPr lvl="0"/>
            <a:r>
              <a:rPr kumimoji="0" lang="en-GB" sz="1200" b="1" i="0" u="none" strike="noStrike" kern="0" cap="none" spc="0" normalizeH="0" baseline="0" noProof="0" dirty="0" smtClean="0">
                <a:ln>
                  <a:noFill/>
                </a:ln>
                <a:solidFill>
                  <a:srgbClr val="231F20"/>
                </a:solidFill>
                <a:effectLst/>
                <a:uLnTx/>
                <a:uFillTx/>
                <a:latin typeface="+mn-lt"/>
                <a:ea typeface="+mj-ea"/>
                <a:cs typeface="Arial"/>
              </a:rPr>
              <a:t>We can assist your acceptance, commissioning and maintenance testing for predictive, diagnostic or routine purposes. By working closely with electrical utilities, standards bodies and technical institutions, we contribute to the dependability and advancement of the electrical supply industry.</a:t>
            </a:r>
            <a:br>
              <a:rPr kumimoji="0" lang="en-GB" sz="1200" b="1" i="0" u="none" strike="noStrike" kern="0" cap="none" spc="0" normalizeH="0" baseline="0" noProof="0" dirty="0" smtClean="0">
                <a:ln>
                  <a:noFill/>
                </a:ln>
                <a:solidFill>
                  <a:srgbClr val="231F20"/>
                </a:solidFill>
                <a:effectLst/>
                <a:uLnTx/>
                <a:uFillTx/>
                <a:latin typeface="+mn-lt"/>
                <a:ea typeface="+mj-ea"/>
                <a:cs typeface="Arial"/>
              </a:rPr>
            </a:br>
            <a:endParaRPr lang="en-US" noProof="0" dirty="0" smtClean="0"/>
          </a:p>
        </p:txBody>
      </p:sp>
      <p:sp>
        <p:nvSpPr>
          <p:cNvPr id="9" name="Rectangle 8"/>
          <p:cNvSpPr/>
          <p:nvPr userDrawn="1"/>
        </p:nvSpPr>
        <p:spPr bwMode="auto">
          <a:xfrm>
            <a:off x="0" y="1752599"/>
            <a:ext cx="360000" cy="3390901"/>
          </a:xfrm>
          <a:prstGeom prst="rect">
            <a:avLst/>
          </a:prstGeom>
          <a:solidFill>
            <a:schemeClr val="tx1"/>
          </a:solidFill>
          <a:ln w="12700" cap="flat" cmpd="sng" algn="ctr">
            <a:noFill/>
            <a:prstDash val="solid"/>
            <a:miter lim="800000"/>
            <a:headEnd type="none" w="sm" len="sm"/>
            <a:tailEnd type="none" w="sm" len="sm"/>
          </a:ln>
          <a:effectLst/>
          <a:ex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smtClean="0">
              <a:ln>
                <a:noFill/>
              </a:ln>
              <a:solidFill>
                <a:schemeClr val="tx1"/>
              </a:solidFill>
              <a:effectLst/>
              <a:latin typeface="Arial" pitchFamily="34" charset="0"/>
            </a:endParaRPr>
          </a:p>
        </p:txBody>
      </p:sp>
      <p:sp>
        <p:nvSpPr>
          <p:cNvPr id="8" name="Rectangle 7"/>
          <p:cNvSpPr/>
          <p:nvPr userDrawn="1"/>
        </p:nvSpPr>
        <p:spPr bwMode="auto">
          <a:xfrm>
            <a:off x="0" y="0"/>
            <a:ext cx="360000" cy="1752599"/>
          </a:xfrm>
          <a:prstGeom prst="rect">
            <a:avLst/>
          </a:prstGeom>
          <a:solidFill>
            <a:schemeClr val="accent1"/>
          </a:solidFill>
          <a:ln w="12700" cap="flat" cmpd="sng" algn="ctr">
            <a:noFill/>
            <a:prstDash val="solid"/>
            <a:miter lim="800000"/>
            <a:headEnd type="none" w="sm" len="sm"/>
            <a:tailEnd type="none" w="sm" len="sm"/>
          </a:ln>
          <a:effectLst/>
          <a:ex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smtClean="0">
              <a:ln>
                <a:noFill/>
              </a:ln>
              <a:solidFill>
                <a:schemeClr val="tx1"/>
              </a:solidFill>
              <a:effectLst/>
              <a:latin typeface="Arial" pitchFamily="34" charset="0"/>
            </a:endParaRPr>
          </a:p>
        </p:txBody>
      </p:sp>
      <p:pic>
        <p:nvPicPr>
          <p:cNvPr id="11" name="Picture 2"/>
          <p:cNvPicPr>
            <a:picLocks noChangeAspect="1" noChangeArrowheads="1"/>
          </p:cNvPicPr>
          <p:nvPr userDrawn="1"/>
        </p:nvPicPr>
        <p:blipFill>
          <a:blip r:embed="rId3">
            <a:extLst>
              <a:ext uri="{28A0092B-C50C-407E-A947-70E740481C1C}">
                <a14:useLocalDpi xmlns:a14="http://schemas.microsoft.com/office/drawing/2010/main"/>
              </a:ext>
            </a:extLst>
          </a:blip>
          <a:srcRect/>
          <a:stretch>
            <a:fillRect/>
          </a:stretch>
        </p:blipFill>
        <p:spPr bwMode="auto">
          <a:xfrm>
            <a:off x="7516813" y="4398963"/>
            <a:ext cx="1627187" cy="74453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val="3871004353"/>
      </p:ext>
    </p:extLst>
  </p:cSld>
  <p:clrMapOvr>
    <a:masterClrMapping/>
  </p:clrMapOvr>
  <p:transition spd="slow"/>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925515" y="432199"/>
            <a:ext cx="7316787" cy="482203"/>
          </a:xfrm>
          <a:prstGeom prst="rect">
            <a:avLst/>
          </a:prstGeom>
          <a:noFill/>
          <a:ln w="12700">
            <a:noFill/>
            <a:miter lim="800000"/>
            <a:headEnd/>
            <a:tailEnd/>
          </a:ln>
          <a:effectLst/>
        </p:spPr>
        <p:txBody>
          <a:bodyPr vert="horz" wrap="square" lIns="0" tIns="0" rIns="0" bIns="0" numCol="1" anchor="t" anchorCtr="0" compatLnSpc="1">
            <a:prstTxWarp prst="textNoShape">
              <a:avLst/>
            </a:prstTxWarp>
          </a:bodyPr>
          <a:lstStyle/>
          <a:p>
            <a:pPr lvl="0"/>
            <a:r>
              <a:rPr lang="en-US" dirty="0" smtClean="0"/>
              <a:t>Click to modify title layout </a:t>
            </a:r>
          </a:p>
        </p:txBody>
      </p:sp>
      <p:sp>
        <p:nvSpPr>
          <p:cNvPr id="1028" name="Rectangle 4"/>
          <p:cNvSpPr>
            <a:spLocks noGrp="1" noChangeArrowheads="1"/>
          </p:cNvSpPr>
          <p:nvPr>
            <p:ph type="body" idx="1"/>
          </p:nvPr>
        </p:nvSpPr>
        <p:spPr bwMode="auto">
          <a:xfrm>
            <a:off x="927100" y="1028701"/>
            <a:ext cx="7327900" cy="3227785"/>
          </a:xfrm>
          <a:prstGeom prst="rect">
            <a:avLst/>
          </a:prstGeom>
          <a:noFill/>
          <a:ln w="12700">
            <a:noFill/>
            <a:miter lim="800000"/>
            <a:headEnd/>
            <a:tailEnd/>
          </a:ln>
          <a:effectLst/>
        </p:spPr>
        <p:txBody>
          <a:bodyPr vert="horz" wrap="square" lIns="0" tIns="0" rIns="0" bIns="0" numCol="1" anchor="t" anchorCtr="0" compatLnSpc="1">
            <a:prstTxWarp prst="textNoShape">
              <a:avLst/>
            </a:prstTxWarp>
          </a:bodyPr>
          <a:lstStyle/>
          <a:p>
            <a:pPr lvl="0"/>
            <a:r>
              <a:rPr lang="en-US" dirty="0" smtClean="0"/>
              <a:t>Click to modify first level bullets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p:txBody>
      </p:sp>
    </p:spTree>
  </p:cSld>
  <p:clrMap bg1="lt1" tx1="dk1" bg2="lt2" tx2="dk2" accent1="accent1" accent2="accent2" accent3="accent3" accent4="accent4" accent5="accent5" accent6="accent6" hlink="hlink" folHlink="folHlink"/>
  <p:sldLayoutIdLst>
    <p:sldLayoutId id="2147484139" r:id="rId1"/>
    <p:sldLayoutId id="2147484153" r:id="rId2"/>
    <p:sldLayoutId id="2147484115" r:id="rId3"/>
    <p:sldLayoutId id="2147484142" r:id="rId4"/>
    <p:sldLayoutId id="2147484155" r:id="rId5"/>
    <p:sldLayoutId id="2147484152" r:id="rId6"/>
    <p:sldLayoutId id="2147484156" r:id="rId7"/>
  </p:sldLayoutIdLst>
  <p:transition spd="slow"/>
  <p:txStyles>
    <p:titleStyle>
      <a:lvl1pPr algn="l" defTabSz="739775" rtl="0" eaLnBrk="1" fontAlgn="base" hangingPunct="1">
        <a:spcBef>
          <a:spcPct val="0"/>
        </a:spcBef>
        <a:spcAft>
          <a:spcPct val="0"/>
        </a:spcAft>
        <a:defRPr sz="2800" b="0">
          <a:solidFill>
            <a:schemeClr val="tx2"/>
          </a:solidFill>
          <a:latin typeface="+mj-lt"/>
          <a:ea typeface="+mj-ea"/>
          <a:cs typeface="+mj-cs"/>
        </a:defRPr>
      </a:lvl1pPr>
      <a:lvl2pPr algn="l" defTabSz="739775" rtl="0" eaLnBrk="1" fontAlgn="base" hangingPunct="1">
        <a:spcBef>
          <a:spcPct val="0"/>
        </a:spcBef>
        <a:spcAft>
          <a:spcPct val="0"/>
        </a:spcAft>
        <a:defRPr sz="2800" b="1">
          <a:solidFill>
            <a:srgbClr val="00233C"/>
          </a:solidFill>
          <a:latin typeface="Arial" pitchFamily="34" charset="0"/>
        </a:defRPr>
      </a:lvl2pPr>
      <a:lvl3pPr algn="l" defTabSz="739775" rtl="0" eaLnBrk="1" fontAlgn="base" hangingPunct="1">
        <a:spcBef>
          <a:spcPct val="0"/>
        </a:spcBef>
        <a:spcAft>
          <a:spcPct val="0"/>
        </a:spcAft>
        <a:defRPr sz="2800" b="1">
          <a:solidFill>
            <a:srgbClr val="00233C"/>
          </a:solidFill>
          <a:latin typeface="Arial" pitchFamily="34" charset="0"/>
        </a:defRPr>
      </a:lvl3pPr>
      <a:lvl4pPr algn="l" defTabSz="739775" rtl="0" eaLnBrk="1" fontAlgn="base" hangingPunct="1">
        <a:spcBef>
          <a:spcPct val="0"/>
        </a:spcBef>
        <a:spcAft>
          <a:spcPct val="0"/>
        </a:spcAft>
        <a:defRPr sz="2800" b="1">
          <a:solidFill>
            <a:srgbClr val="00233C"/>
          </a:solidFill>
          <a:latin typeface="Arial" pitchFamily="34" charset="0"/>
        </a:defRPr>
      </a:lvl4pPr>
      <a:lvl5pPr algn="l" defTabSz="739775" rtl="0" eaLnBrk="1" fontAlgn="base" hangingPunct="1">
        <a:spcBef>
          <a:spcPct val="0"/>
        </a:spcBef>
        <a:spcAft>
          <a:spcPct val="0"/>
        </a:spcAft>
        <a:defRPr sz="2800" b="1">
          <a:solidFill>
            <a:srgbClr val="00233C"/>
          </a:solidFill>
          <a:latin typeface="Arial" pitchFamily="34" charset="0"/>
        </a:defRPr>
      </a:lvl5pPr>
      <a:lvl6pPr marL="457200" algn="l" defTabSz="739775" rtl="0" eaLnBrk="1" fontAlgn="base" hangingPunct="1">
        <a:spcBef>
          <a:spcPct val="0"/>
        </a:spcBef>
        <a:spcAft>
          <a:spcPct val="0"/>
        </a:spcAft>
        <a:defRPr sz="2800" b="1">
          <a:solidFill>
            <a:srgbClr val="00233C"/>
          </a:solidFill>
          <a:latin typeface="Arial" pitchFamily="34" charset="0"/>
        </a:defRPr>
      </a:lvl6pPr>
      <a:lvl7pPr marL="914400" algn="l" defTabSz="739775" rtl="0" eaLnBrk="1" fontAlgn="base" hangingPunct="1">
        <a:spcBef>
          <a:spcPct val="0"/>
        </a:spcBef>
        <a:spcAft>
          <a:spcPct val="0"/>
        </a:spcAft>
        <a:defRPr sz="2800" b="1">
          <a:solidFill>
            <a:srgbClr val="00233C"/>
          </a:solidFill>
          <a:latin typeface="Arial" pitchFamily="34" charset="0"/>
        </a:defRPr>
      </a:lvl7pPr>
      <a:lvl8pPr marL="1371600" algn="l" defTabSz="739775" rtl="0" eaLnBrk="1" fontAlgn="base" hangingPunct="1">
        <a:spcBef>
          <a:spcPct val="0"/>
        </a:spcBef>
        <a:spcAft>
          <a:spcPct val="0"/>
        </a:spcAft>
        <a:defRPr sz="2800" b="1">
          <a:solidFill>
            <a:srgbClr val="00233C"/>
          </a:solidFill>
          <a:latin typeface="Arial" pitchFamily="34" charset="0"/>
        </a:defRPr>
      </a:lvl8pPr>
      <a:lvl9pPr marL="1828800" algn="l" defTabSz="739775" rtl="0" eaLnBrk="1" fontAlgn="base" hangingPunct="1">
        <a:spcBef>
          <a:spcPct val="0"/>
        </a:spcBef>
        <a:spcAft>
          <a:spcPct val="0"/>
        </a:spcAft>
        <a:defRPr sz="2800" b="1">
          <a:solidFill>
            <a:srgbClr val="00233C"/>
          </a:solidFill>
          <a:latin typeface="Arial" pitchFamily="34" charset="0"/>
        </a:defRPr>
      </a:lvl9pPr>
    </p:titleStyle>
    <p:bodyStyle>
      <a:lvl1pPr marL="315913" indent="-315913" algn="l" defTabSz="739775" rtl="0" eaLnBrk="1" fontAlgn="base" hangingPunct="1">
        <a:spcBef>
          <a:spcPct val="20000"/>
        </a:spcBef>
        <a:spcAft>
          <a:spcPct val="0"/>
        </a:spcAft>
        <a:buClr>
          <a:srgbClr val="FF0000"/>
        </a:buClr>
        <a:buSzPct val="100000"/>
        <a:buFont typeface="Wingdings" pitchFamily="2" charset="2"/>
        <a:buChar char="n"/>
        <a:defRPr sz="2000">
          <a:solidFill>
            <a:schemeClr val="tx2"/>
          </a:solidFill>
          <a:latin typeface="+mn-lt"/>
          <a:ea typeface="+mn-ea"/>
          <a:cs typeface="+mn-cs"/>
        </a:defRPr>
      </a:lvl1pPr>
      <a:lvl2pPr marL="795338" indent="-246063" algn="l" defTabSz="739775" rtl="0" eaLnBrk="1" fontAlgn="base" hangingPunct="1">
        <a:spcBef>
          <a:spcPct val="20000"/>
        </a:spcBef>
        <a:spcAft>
          <a:spcPct val="0"/>
        </a:spcAft>
        <a:buClr>
          <a:srgbClr val="FF0000"/>
        </a:buClr>
        <a:buSzPct val="100000"/>
        <a:buChar char="•"/>
        <a:defRPr sz="1800">
          <a:solidFill>
            <a:schemeClr val="tx2"/>
          </a:solidFill>
          <a:latin typeface="+mn-lt"/>
        </a:defRPr>
      </a:lvl2pPr>
      <a:lvl3pPr marL="1187450" indent="-165100" algn="l" defTabSz="739775" rtl="0" eaLnBrk="1" fontAlgn="base" hangingPunct="1">
        <a:spcBef>
          <a:spcPct val="20000"/>
        </a:spcBef>
        <a:spcAft>
          <a:spcPct val="0"/>
        </a:spcAft>
        <a:buClr>
          <a:srgbClr val="FF0000"/>
        </a:buClr>
        <a:buSzPct val="100000"/>
        <a:buChar char="–"/>
        <a:defRPr sz="1800">
          <a:solidFill>
            <a:schemeClr val="tx2"/>
          </a:solidFill>
          <a:latin typeface="+mn-lt"/>
        </a:defRPr>
      </a:lvl3pPr>
      <a:lvl4pPr marL="1501775" indent="-157163" algn="l" defTabSz="739775" rtl="0" eaLnBrk="1" fontAlgn="base" hangingPunct="1">
        <a:spcBef>
          <a:spcPct val="20000"/>
        </a:spcBef>
        <a:spcAft>
          <a:spcPct val="0"/>
        </a:spcAft>
        <a:buClr>
          <a:srgbClr val="FF0000"/>
        </a:buClr>
        <a:buSzPct val="100000"/>
        <a:buChar char="–"/>
        <a:defRPr sz="1800">
          <a:solidFill>
            <a:schemeClr val="tx2"/>
          </a:solidFill>
          <a:latin typeface="+mn-lt"/>
        </a:defRPr>
      </a:lvl4pPr>
      <a:lvl5pPr marL="1970088" indent="-157163" algn="l" defTabSz="739775" rtl="0" eaLnBrk="1" fontAlgn="base" hangingPunct="1">
        <a:spcBef>
          <a:spcPct val="20000"/>
        </a:spcBef>
        <a:spcAft>
          <a:spcPct val="0"/>
        </a:spcAft>
        <a:buClr>
          <a:srgbClr val="FF0000"/>
        </a:buClr>
        <a:buSzPct val="100000"/>
        <a:buChar char="–"/>
        <a:defRPr sz="1800">
          <a:solidFill>
            <a:schemeClr val="tx2"/>
          </a:solidFill>
          <a:latin typeface="+mn-lt"/>
        </a:defRPr>
      </a:lvl5pPr>
      <a:lvl6pPr marL="24272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6pPr>
      <a:lvl7pPr marL="28844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7pPr>
      <a:lvl8pPr marL="33416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8pPr>
      <a:lvl9pPr marL="3798888" indent="-157163" algn="l" defTabSz="739775" rtl="0" eaLnBrk="1" fontAlgn="base" hangingPunct="1">
        <a:spcBef>
          <a:spcPct val="20000"/>
        </a:spcBef>
        <a:spcAft>
          <a:spcPct val="0"/>
        </a:spcAft>
        <a:buClr>
          <a:srgbClr val="FF0000"/>
        </a:buClr>
        <a:buSzPct val="100000"/>
        <a:buChar char="–"/>
        <a:defRPr sz="2000">
          <a:solidFill>
            <a:srgbClr val="00233C"/>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7.tiff"/><Relationship Id="rId2" Type="http://schemas.openxmlformats.org/officeDocument/2006/relationships/image" Target="../media/image6.tiff"/><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9.tiff"/><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0.tiff"/><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 Id="rId5" Type="http://schemas.openxmlformats.org/officeDocument/2006/relationships/image" Target="../media/image14.png"/><Relationship Id="rId4" Type="http://schemas.openxmlformats.org/officeDocument/2006/relationships/image" Target="../media/image13.png"/></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9.xml.rels><?xml version="1.0" encoding="UTF-8" standalone="yes"?>
<Relationships xmlns="http://schemas.openxmlformats.org/package/2006/relationships"><Relationship Id="rId8" Type="http://schemas.openxmlformats.org/officeDocument/2006/relationships/image" Target="../media/image16.tiff"/><Relationship Id="rId3" Type="http://schemas.openxmlformats.org/officeDocument/2006/relationships/diagramLayout" Target="../diagrams/layout3.xml"/><Relationship Id="rId7" Type="http://schemas.openxmlformats.org/officeDocument/2006/relationships/image" Target="../media/image15.tiff"/><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10" Type="http://schemas.openxmlformats.org/officeDocument/2006/relationships/image" Target="../media/image18.jpeg"/><Relationship Id="rId4" Type="http://schemas.openxmlformats.org/officeDocument/2006/relationships/diagramQuickStyle" Target="../diagrams/quickStyle3.xml"/><Relationship Id="rId9" Type="http://schemas.openxmlformats.org/officeDocument/2006/relationships/image" Target="../media/image17.tiff"/></Relationships>
</file>

<file path=ppt/slides/_rels/slide10.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8.tiff"/><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9.tiff"/><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30.tiff"/><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9.tiff"/><Relationship Id="rId2" Type="http://schemas.openxmlformats.org/officeDocument/2006/relationships/image" Target="../media/image31.jpeg"/><Relationship Id="rId1" Type="http://schemas.openxmlformats.org/officeDocument/2006/relationships/slideLayout" Target="../slideLayouts/slideLayout2.xml"/><Relationship Id="rId5" Type="http://schemas.openxmlformats.org/officeDocument/2006/relationships/image" Target="../media/image33.tiff"/><Relationship Id="rId4" Type="http://schemas.openxmlformats.org/officeDocument/2006/relationships/image" Target="../media/image32.png"/></Relationships>
</file>

<file path=ppt/slides/_rels/slide27.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1.jpeg"/><Relationship Id="rId1" Type="http://schemas.openxmlformats.org/officeDocument/2006/relationships/slideLayout" Target="../slideLayouts/slideLayout2.xml"/><Relationship Id="rId4" Type="http://schemas.openxmlformats.org/officeDocument/2006/relationships/image" Target="../media/image35.tiff"/></Relationships>
</file>

<file path=ppt/slides/_rels/slide28.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image" Target="../media/image36.jpeg"/><Relationship Id="rId1" Type="http://schemas.openxmlformats.org/officeDocument/2006/relationships/slideLayout" Target="../slideLayouts/slideLayout2.xml"/><Relationship Id="rId4" Type="http://schemas.openxmlformats.org/officeDocument/2006/relationships/image" Target="../media/image37.tiff"/></Relationships>
</file>

<file path=ppt/slides/_rels/slide29.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9.png"/><Relationship Id="rId1" Type="http://schemas.openxmlformats.org/officeDocument/2006/relationships/slideLayout" Target="../slideLayouts/slideLayout2.xml"/><Relationship Id="rId4" Type="http://schemas.openxmlformats.org/officeDocument/2006/relationships/image" Target="../media/image41.png"/></Relationships>
</file>

<file path=ppt/slides/_rels/slide31.xml.rels><?xml version="1.0" encoding="UTF-8" standalone="yes"?>
<Relationships xmlns="http://schemas.openxmlformats.org/package/2006/relationships"><Relationship Id="rId3" Type="http://schemas.openxmlformats.org/officeDocument/2006/relationships/image" Target="../media/image6.tiff"/><Relationship Id="rId2" Type="http://schemas.openxmlformats.org/officeDocument/2006/relationships/image" Target="../media/image42.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358988" y="0"/>
            <a:ext cx="3566477" cy="514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itle 1"/>
          <p:cNvSpPr>
            <a:spLocks noGrp="1"/>
          </p:cNvSpPr>
          <p:nvPr>
            <p:ph type="ctrTitle"/>
          </p:nvPr>
        </p:nvSpPr>
        <p:spPr>
          <a:xfrm>
            <a:off x="3997185" y="0"/>
            <a:ext cx="5005884" cy="4018327"/>
          </a:xfrm>
        </p:spPr>
        <p:txBody>
          <a:bodyPr/>
          <a:lstStyle/>
          <a:p>
            <a:r>
              <a:rPr lang="es-AR" dirty="0" smtClean="0"/>
              <a:t/>
            </a:r>
            <a:br>
              <a:rPr lang="es-AR" dirty="0" smtClean="0"/>
            </a:br>
            <a:r>
              <a:rPr lang="es-ES_tradnl" dirty="0" smtClean="0"/>
              <a:t>Entrenamiento </a:t>
            </a:r>
            <a:r>
              <a:rPr lang="es-ES_tradnl" dirty="0"/>
              <a:t>de </a:t>
            </a:r>
            <a:r>
              <a:rPr lang="es-ES_tradnl" dirty="0" smtClean="0"/>
              <a:t>uso</a:t>
            </a:r>
            <a:r>
              <a:rPr lang="es-ES_tradnl" dirty="0"/>
              <a:t/>
            </a:r>
            <a:br>
              <a:rPr lang="es-ES_tradnl" dirty="0"/>
            </a:br>
            <a:r>
              <a:rPr lang="es-ES_tradnl" sz="3400" dirty="0" smtClean="0"/>
              <a:t>TRAX</a:t>
            </a:r>
            <a:br>
              <a:rPr lang="es-ES_tradnl" sz="3400" dirty="0" smtClean="0"/>
            </a:br>
            <a:r>
              <a:rPr lang="en-US" sz="2200" dirty="0"/>
              <a:t> </a:t>
            </a:r>
            <a:r>
              <a:rPr lang="en-US" sz="2200" dirty="0" smtClean="0"/>
              <a:t/>
            </a:r>
            <a:br>
              <a:rPr lang="en-US" sz="2200" dirty="0" smtClean="0"/>
            </a:br>
            <a:r>
              <a:rPr lang="en-US" sz="2200" dirty="0" err="1" smtClean="0"/>
              <a:t>Pruebas</a:t>
            </a:r>
            <a:r>
              <a:rPr lang="en-US" sz="2200" dirty="0" smtClean="0"/>
              <a:t> </a:t>
            </a:r>
            <a:r>
              <a:rPr lang="en-US" sz="2200" dirty="0" err="1"/>
              <a:t>en</a:t>
            </a:r>
            <a:r>
              <a:rPr lang="en-US" sz="2200" dirty="0"/>
              <a:t> </a:t>
            </a:r>
            <a:r>
              <a:rPr lang="es-ES_tradnl" sz="2200" dirty="0"/>
              <a:t>Transformadores </a:t>
            </a:r>
            <a:r>
              <a:rPr lang="es-ES_tradnl" sz="1200" dirty="0" smtClean="0"/>
              <a:t/>
            </a:r>
            <a:br>
              <a:rPr lang="es-ES_tradnl" sz="1200" dirty="0" smtClean="0"/>
            </a:br>
            <a:r>
              <a:rPr lang="es-ES_tradnl" sz="1200" dirty="0" smtClean="0"/>
              <a:t/>
            </a:r>
            <a:br>
              <a:rPr lang="es-ES_tradnl" sz="1200" dirty="0" smtClean="0"/>
            </a:br>
            <a:r>
              <a:rPr lang="es-ES_tradnl" sz="1200" dirty="0" smtClean="0"/>
              <a:t/>
            </a:r>
            <a:br>
              <a:rPr lang="es-ES_tradnl" sz="1200" dirty="0" smtClean="0"/>
            </a:br>
            <a:r>
              <a:rPr lang="es-ES_tradnl" sz="1700" dirty="0" smtClean="0">
                <a:solidFill>
                  <a:srgbClr val="FF0000"/>
                </a:solidFill>
              </a:rPr>
              <a:t>Parte </a:t>
            </a:r>
            <a:r>
              <a:rPr lang="es-ES_tradnl" sz="1700" dirty="0">
                <a:solidFill>
                  <a:srgbClr val="FF0000"/>
                </a:solidFill>
              </a:rPr>
              <a:t>3</a:t>
            </a:r>
            <a:br>
              <a:rPr lang="es-ES_tradnl" sz="1700" dirty="0">
                <a:solidFill>
                  <a:srgbClr val="FF0000"/>
                </a:solidFill>
              </a:rPr>
            </a:br>
            <a:r>
              <a:rPr lang="en-US" sz="1500" dirty="0" smtClean="0">
                <a:solidFill>
                  <a:srgbClr val="FF0000"/>
                </a:solidFill>
              </a:rPr>
              <a:t>Hardware y Software</a:t>
            </a:r>
            <a:br>
              <a:rPr lang="en-US" sz="1500" dirty="0" smtClean="0">
                <a:solidFill>
                  <a:srgbClr val="FF0000"/>
                </a:solidFill>
              </a:rPr>
            </a:br>
            <a:r>
              <a:rPr lang="es-ES_tradnl" sz="1500" dirty="0"/>
              <a:t/>
            </a:r>
            <a:br>
              <a:rPr lang="es-ES_tradnl" sz="1500" dirty="0"/>
            </a:br>
            <a:r>
              <a:rPr lang="es-ES_tradnl" sz="1400" dirty="0" smtClean="0"/>
              <a:t>PARTILUZ </a:t>
            </a:r>
            <a:r>
              <a:rPr lang="es-ES_tradnl" sz="1400" dirty="0" smtClean="0"/>
              <a:t>- Uruguay </a:t>
            </a:r>
            <a:r>
              <a:rPr lang="es-ES_tradnl" sz="1000" dirty="0"/>
              <a:t/>
            </a:r>
            <a:br>
              <a:rPr lang="es-ES_tradnl" sz="1000" dirty="0"/>
            </a:br>
            <a:r>
              <a:rPr lang="es-ES_tradnl" sz="1400" dirty="0"/>
              <a:t> </a:t>
            </a:r>
            <a:r>
              <a:rPr lang="es-ES_tradnl" sz="1400" dirty="0" smtClean="0"/>
              <a:t>25 </a:t>
            </a:r>
            <a:r>
              <a:rPr lang="es-ES_tradnl" sz="1400" dirty="0" smtClean="0"/>
              <a:t>de Julio de 2019</a:t>
            </a:r>
            <a:r>
              <a:rPr lang="es-ES_tradnl" sz="1400" dirty="0"/>
              <a:t/>
            </a:r>
            <a:br>
              <a:rPr lang="es-ES_tradnl" sz="1400" dirty="0"/>
            </a:br>
            <a:r>
              <a:rPr lang="es-ES_tradnl" dirty="0" smtClean="0"/>
              <a:t/>
            </a:r>
            <a:br>
              <a:rPr lang="es-ES_tradnl" dirty="0" smtClean="0"/>
            </a:br>
            <a:r>
              <a:rPr lang="es-ES_tradnl" dirty="0" smtClean="0"/>
              <a:t/>
            </a:r>
            <a:br>
              <a:rPr lang="es-ES_tradnl" dirty="0" smtClean="0"/>
            </a:br>
            <a:r>
              <a:rPr lang="es-ES_tradnl" sz="1700" dirty="0" smtClean="0"/>
              <a:t/>
            </a:r>
            <a:br>
              <a:rPr lang="es-ES_tradnl" sz="1700" dirty="0" smtClean="0"/>
            </a:br>
            <a:r>
              <a:rPr lang="es-ES_tradnl" dirty="0"/>
              <a:t/>
            </a:r>
            <a:br>
              <a:rPr lang="es-ES_tradnl" dirty="0"/>
            </a:br>
            <a:endParaRPr lang="en-GB" dirty="0"/>
          </a:p>
        </p:txBody>
      </p:sp>
    </p:spTree>
    <p:extLst>
      <p:ext uri="{BB962C8B-B14F-4D97-AF65-F5344CB8AC3E}">
        <p14:creationId xmlns:p14="http://schemas.microsoft.com/office/powerpoint/2010/main" val="1764821884"/>
      </p:ext>
    </p:extLst>
  </p:cSld>
  <p:clrMapOvr>
    <a:masterClrMapping/>
  </p:clrMapOvr>
  <p:transition spd="slow"/>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6231395" y="1243381"/>
            <a:ext cx="2912605" cy="3105511"/>
          </a:xfrm>
          <a:prstGeom prst="rect">
            <a:avLst/>
          </a:prstGeom>
        </p:spPr>
      </p:pic>
      <p:sp>
        <p:nvSpPr>
          <p:cNvPr id="2" name="Title 1"/>
          <p:cNvSpPr>
            <a:spLocks noGrp="1"/>
          </p:cNvSpPr>
          <p:nvPr>
            <p:ph type="title"/>
          </p:nvPr>
        </p:nvSpPr>
        <p:spPr/>
        <p:txBody>
          <a:bodyPr/>
          <a:lstStyle/>
          <a:p>
            <a:r>
              <a:rPr lang="es-ES" sz="2500" dirty="0" smtClean="0">
                <a:solidFill>
                  <a:srgbClr val="FF0000"/>
                </a:solidFill>
              </a:rPr>
              <a:t>T</a:t>
            </a:r>
            <a:r>
              <a:rPr lang="es-ES" sz="2500" dirty="0" smtClean="0"/>
              <a:t>RAX: Concepto</a:t>
            </a:r>
            <a:endParaRPr lang="en-GB" sz="2500" dirty="0"/>
          </a:p>
        </p:txBody>
      </p:sp>
      <p:sp>
        <p:nvSpPr>
          <p:cNvPr id="6" name="Marcador de contenido 2"/>
          <p:cNvSpPr>
            <a:spLocks noGrp="1"/>
          </p:cNvSpPr>
          <p:nvPr>
            <p:ph idx="1"/>
          </p:nvPr>
        </p:nvSpPr>
        <p:spPr>
          <a:xfrm>
            <a:off x="584666" y="1041772"/>
            <a:ext cx="5953294" cy="3773422"/>
          </a:xfrm>
        </p:spPr>
        <p:txBody>
          <a:bodyPr>
            <a:noAutofit/>
          </a:bodyPr>
          <a:lstStyle/>
          <a:p>
            <a:pPr marL="225425" indent="-225425" algn="just">
              <a:buSzPct val="103000"/>
              <a:buFont typeface="Wingdings" charset="2"/>
              <a:buChar char="§"/>
            </a:pPr>
            <a:r>
              <a:rPr lang="es-ES_tradnl" sz="1500" dirty="0"/>
              <a:t>TRAX es una solución multifuncional para </a:t>
            </a:r>
            <a:r>
              <a:rPr lang="es-ES_tradnl" sz="1500" dirty="0" smtClean="0"/>
              <a:t>probar transformadores y equipamiento de subestaciones.</a:t>
            </a:r>
          </a:p>
          <a:p>
            <a:pPr marL="225425" indent="-225425" algn="just">
              <a:buSzPct val="103000"/>
              <a:buFont typeface="Wingdings" charset="2"/>
              <a:buChar char="§"/>
            </a:pPr>
            <a:r>
              <a:rPr lang="es-ES_tradnl" sz="1500" dirty="0" smtClean="0"/>
              <a:t>El instrumento consta de una versión básica: control/fuente, y de ciertos complementos que amplían su versatilidad. </a:t>
            </a:r>
          </a:p>
          <a:p>
            <a:pPr marL="225425" indent="-225425" algn="just">
              <a:buSzPct val="103000"/>
              <a:buFont typeface="Wingdings" charset="2"/>
              <a:buChar char="§"/>
            </a:pPr>
            <a:endParaRPr lang="es-ES_tradnl" sz="1500" dirty="0" smtClean="0"/>
          </a:p>
        </p:txBody>
      </p:sp>
      <p:pic>
        <p:nvPicPr>
          <p:cNvPr id="5" name="Imagen 4"/>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1119865" y="2195486"/>
            <a:ext cx="4882896" cy="2713512"/>
          </a:xfrm>
          <a:prstGeom prst="rect">
            <a:avLst/>
          </a:prstGeom>
        </p:spPr>
      </p:pic>
    </p:spTree>
    <p:extLst>
      <p:ext uri="{BB962C8B-B14F-4D97-AF65-F5344CB8AC3E}">
        <p14:creationId xmlns:p14="http://schemas.microsoft.com/office/powerpoint/2010/main" val="2076302215"/>
      </p:ext>
    </p:extLst>
  </p:cSld>
  <p:clrMapOvr>
    <a:masterClrMapping/>
  </p:clrMapOvr>
  <p:transition spd="slow"/>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z="2500" dirty="0" smtClean="0">
                <a:solidFill>
                  <a:srgbClr val="FF0000"/>
                </a:solidFill>
              </a:rPr>
              <a:t>T</a:t>
            </a:r>
            <a:r>
              <a:rPr lang="es-ES" sz="2500" dirty="0" smtClean="0"/>
              <a:t>RAX: Concepto</a:t>
            </a:r>
            <a:endParaRPr lang="en-GB" sz="2500" dirty="0"/>
          </a:p>
        </p:txBody>
      </p:sp>
      <p:sp>
        <p:nvSpPr>
          <p:cNvPr id="6" name="Marcador de contenido 2"/>
          <p:cNvSpPr>
            <a:spLocks noGrp="1"/>
          </p:cNvSpPr>
          <p:nvPr>
            <p:ph idx="1"/>
          </p:nvPr>
        </p:nvSpPr>
        <p:spPr>
          <a:xfrm>
            <a:off x="584666" y="1041772"/>
            <a:ext cx="5953294" cy="3773422"/>
          </a:xfrm>
        </p:spPr>
        <p:txBody>
          <a:bodyPr>
            <a:noAutofit/>
          </a:bodyPr>
          <a:lstStyle/>
          <a:p>
            <a:pPr marL="0" indent="0" algn="just">
              <a:buSzPct val="103000"/>
              <a:buNone/>
            </a:pPr>
            <a:r>
              <a:rPr lang="es-ES_tradnl" sz="1500" b="1" dirty="0" smtClean="0"/>
              <a:t>Pruebas en transformadores de potencia</a:t>
            </a:r>
          </a:p>
          <a:p>
            <a:pPr marL="225425" indent="-225425" algn="just">
              <a:buSzPct val="103000"/>
              <a:buFont typeface="Wingdings" charset="2"/>
              <a:buChar char="§"/>
            </a:pPr>
            <a:r>
              <a:rPr lang="es-ES_tradnl" sz="1500" dirty="0" smtClean="0"/>
              <a:t>Resistencia de devanados</a:t>
            </a:r>
          </a:p>
          <a:p>
            <a:pPr marL="225425" indent="-225425" algn="just">
              <a:buSzPct val="103000"/>
              <a:buFont typeface="Wingdings" charset="2"/>
              <a:buChar char="§"/>
            </a:pPr>
            <a:r>
              <a:rPr lang="es-ES_tradnl" sz="1500" dirty="0" smtClean="0"/>
              <a:t>Des magnetización adaptativa</a:t>
            </a:r>
          </a:p>
          <a:p>
            <a:pPr marL="225425" indent="-225425" algn="just">
              <a:buSzPct val="103000"/>
              <a:buFont typeface="Wingdings" charset="2"/>
              <a:buChar char="§"/>
            </a:pPr>
            <a:r>
              <a:rPr lang="es-ES_tradnl" sz="1500" dirty="0" smtClean="0"/>
              <a:t>Relación de transformación</a:t>
            </a:r>
          </a:p>
          <a:p>
            <a:pPr marL="225425" indent="-225425" algn="just">
              <a:buSzPct val="103000"/>
              <a:buFont typeface="Wingdings" charset="2"/>
              <a:buChar char="§"/>
            </a:pPr>
            <a:r>
              <a:rPr lang="es-ES_tradnl" sz="1500" dirty="0" smtClean="0"/>
              <a:t>Corriente de excitación</a:t>
            </a:r>
          </a:p>
          <a:p>
            <a:pPr marL="225425" indent="-225425" algn="just">
              <a:buSzPct val="103000"/>
              <a:buFont typeface="Wingdings" charset="2"/>
              <a:buChar char="§"/>
            </a:pPr>
            <a:r>
              <a:rPr lang="es-ES_tradnl" sz="1500" dirty="0" smtClean="0"/>
              <a:t>Reactancia de dispersión</a:t>
            </a:r>
          </a:p>
          <a:p>
            <a:pPr marL="225425" indent="-225425" algn="just">
              <a:buSzPct val="103000"/>
              <a:buFont typeface="Wingdings" charset="2"/>
              <a:buChar char="§"/>
            </a:pPr>
            <a:r>
              <a:rPr lang="es-ES_tradnl" sz="1500" dirty="0" smtClean="0"/>
              <a:t>Capacitancia y factor de potencia / disipación</a:t>
            </a:r>
          </a:p>
          <a:p>
            <a:pPr marL="225425" indent="-225425" algn="just">
              <a:buSzPct val="103000"/>
              <a:buFont typeface="Wingdings" charset="2"/>
              <a:buChar char="§"/>
            </a:pPr>
            <a:r>
              <a:rPr lang="es-ES_tradnl" sz="1500" dirty="0" smtClean="0"/>
              <a:t>Resistencia dinámica del OLTC</a:t>
            </a:r>
          </a:p>
          <a:p>
            <a:pPr marL="225425" indent="-225425" algn="just">
              <a:buSzPct val="103000"/>
              <a:buFont typeface="Wingdings" charset="2"/>
              <a:buChar char="§"/>
            </a:pPr>
            <a:r>
              <a:rPr lang="es-ES_tradnl" sz="1500" dirty="0" smtClean="0"/>
              <a:t>FRSL</a:t>
            </a:r>
          </a:p>
          <a:p>
            <a:pPr marL="225425" indent="-225425" algn="just">
              <a:buSzPct val="103000"/>
              <a:buFont typeface="Wingdings" charset="2"/>
              <a:buChar char="§"/>
            </a:pPr>
            <a:r>
              <a:rPr lang="es-ES_tradnl" sz="1500" dirty="0" smtClean="0"/>
              <a:t>Balance magnético</a:t>
            </a:r>
            <a:endParaRPr lang="es-ES_tradnl" sz="1500" dirty="0"/>
          </a:p>
          <a:p>
            <a:pPr marL="225425" indent="-225425" algn="just">
              <a:buSzPct val="103000"/>
              <a:buFont typeface="Wingdings" charset="2"/>
              <a:buChar char="§"/>
            </a:pPr>
            <a:r>
              <a:rPr lang="es-ES_tradnl" sz="1500" dirty="0" smtClean="0"/>
              <a:t>Pruebas y mediciones manuales (voltajes y corrientes)</a:t>
            </a:r>
          </a:p>
        </p:txBody>
      </p:sp>
      <p:pic>
        <p:nvPicPr>
          <p:cNvPr id="5" name="Imagen 4"/>
          <p:cNvPicPr>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a:off x="6164197" y="1041772"/>
            <a:ext cx="2380374" cy="3297393"/>
          </a:xfrm>
          <a:prstGeom prst="rect">
            <a:avLst/>
          </a:prstGeom>
        </p:spPr>
      </p:pic>
    </p:spTree>
    <p:extLst>
      <p:ext uri="{BB962C8B-B14F-4D97-AF65-F5344CB8AC3E}">
        <p14:creationId xmlns:p14="http://schemas.microsoft.com/office/powerpoint/2010/main" val="681961360"/>
      </p:ext>
    </p:extLst>
  </p:cSld>
  <p:clrMapOvr>
    <a:masterClrMapping/>
  </p:clrMapOvr>
  <p:transition spd="slow"/>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z="2500" dirty="0" smtClean="0">
                <a:solidFill>
                  <a:srgbClr val="FF0000"/>
                </a:solidFill>
              </a:rPr>
              <a:t>T</a:t>
            </a:r>
            <a:r>
              <a:rPr lang="es-ES" sz="2500" dirty="0" smtClean="0"/>
              <a:t>RAX: Concepto</a:t>
            </a:r>
            <a:endParaRPr lang="en-GB" sz="2500" dirty="0"/>
          </a:p>
        </p:txBody>
      </p:sp>
      <p:sp>
        <p:nvSpPr>
          <p:cNvPr id="6" name="Marcador de contenido 2"/>
          <p:cNvSpPr>
            <a:spLocks noGrp="1"/>
          </p:cNvSpPr>
          <p:nvPr>
            <p:ph idx="1"/>
          </p:nvPr>
        </p:nvSpPr>
        <p:spPr>
          <a:xfrm>
            <a:off x="584666" y="1041772"/>
            <a:ext cx="5953294" cy="3773422"/>
          </a:xfrm>
        </p:spPr>
        <p:txBody>
          <a:bodyPr>
            <a:noAutofit/>
          </a:bodyPr>
          <a:lstStyle/>
          <a:p>
            <a:pPr marL="0" indent="0" algn="just">
              <a:buSzPct val="103000"/>
              <a:buNone/>
            </a:pPr>
            <a:r>
              <a:rPr lang="es-ES_tradnl" sz="1500" b="1" dirty="0" smtClean="0"/>
              <a:t>Pruebas en transformadores instrumentos</a:t>
            </a:r>
          </a:p>
          <a:p>
            <a:pPr marL="225425" indent="-225425" algn="just">
              <a:buSzPct val="103000"/>
              <a:buFont typeface="Wingdings" charset="2"/>
              <a:buChar char="§"/>
            </a:pPr>
            <a:r>
              <a:rPr lang="es-ES_tradnl" sz="1500" dirty="0" smtClean="0"/>
              <a:t>Resistencia de devanados</a:t>
            </a:r>
          </a:p>
          <a:p>
            <a:pPr marL="225425" indent="-225425" algn="just">
              <a:buSzPct val="103000"/>
              <a:buFont typeface="Wingdings" charset="2"/>
              <a:buChar char="§"/>
            </a:pPr>
            <a:r>
              <a:rPr lang="es-ES_tradnl" sz="1500" dirty="0" smtClean="0"/>
              <a:t>Des magnetización adaptativa (VT)</a:t>
            </a:r>
          </a:p>
          <a:p>
            <a:pPr marL="225425" indent="-225425" algn="just">
              <a:buSzPct val="103000"/>
              <a:buFont typeface="Wingdings" charset="2"/>
              <a:buChar char="§"/>
            </a:pPr>
            <a:r>
              <a:rPr lang="es-ES_tradnl" sz="1500" dirty="0" smtClean="0"/>
              <a:t>Relación de transformación</a:t>
            </a:r>
          </a:p>
          <a:p>
            <a:pPr marL="225425" indent="-225425" algn="just">
              <a:buSzPct val="103000"/>
              <a:buFont typeface="Wingdings" charset="2"/>
              <a:buChar char="§"/>
            </a:pPr>
            <a:r>
              <a:rPr lang="es-ES_tradnl" sz="1500" dirty="0" smtClean="0"/>
              <a:t>Capacitancia y factor de potencia / disipación</a:t>
            </a:r>
          </a:p>
          <a:p>
            <a:pPr marL="225425" indent="-225425" algn="just">
              <a:buSzPct val="103000"/>
              <a:buFont typeface="Wingdings" charset="2"/>
              <a:buChar char="§"/>
            </a:pPr>
            <a:r>
              <a:rPr lang="es-ES_tradnl" sz="1500" dirty="0" err="1" smtClean="0"/>
              <a:t>Saturacion</a:t>
            </a:r>
            <a:r>
              <a:rPr lang="es-ES_tradnl" sz="1500" dirty="0" smtClean="0"/>
              <a:t> (CT)</a:t>
            </a:r>
          </a:p>
          <a:p>
            <a:pPr marL="225425" indent="-225425" algn="just">
              <a:buSzPct val="103000"/>
              <a:buFont typeface="Wingdings" charset="2"/>
              <a:buChar char="§"/>
            </a:pPr>
            <a:r>
              <a:rPr lang="es-ES_tradnl" sz="1500" dirty="0" smtClean="0"/>
              <a:t>Carga (</a:t>
            </a:r>
            <a:r>
              <a:rPr lang="es-ES_tradnl" sz="1500" dirty="0" err="1" smtClean="0"/>
              <a:t>burden</a:t>
            </a:r>
            <a:r>
              <a:rPr lang="es-ES_tradnl" sz="1500" dirty="0" smtClean="0"/>
              <a:t>)</a:t>
            </a:r>
          </a:p>
          <a:p>
            <a:pPr marL="225425" indent="-225425" algn="just">
              <a:buSzPct val="103000"/>
              <a:buFont typeface="Wingdings" charset="2"/>
              <a:buChar char="§"/>
            </a:pPr>
            <a:endParaRPr lang="es-ES_tradnl" sz="1500" dirty="0"/>
          </a:p>
        </p:txBody>
      </p:sp>
      <p:pic>
        <p:nvPicPr>
          <p:cNvPr id="3" name="Imagen 2"/>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5515568" y="1353312"/>
            <a:ext cx="2851419" cy="2784348"/>
          </a:xfrm>
          <a:prstGeom prst="rect">
            <a:avLst/>
          </a:prstGeom>
        </p:spPr>
      </p:pic>
    </p:spTree>
    <p:extLst>
      <p:ext uri="{BB962C8B-B14F-4D97-AF65-F5344CB8AC3E}">
        <p14:creationId xmlns:p14="http://schemas.microsoft.com/office/powerpoint/2010/main" val="1060573906"/>
      </p:ext>
    </p:extLst>
  </p:cSld>
  <p:clrMapOvr>
    <a:masterClrMapping/>
  </p:clrMapOvr>
  <p:transition spd="slow"/>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z="2500" dirty="0" smtClean="0">
                <a:solidFill>
                  <a:srgbClr val="FF0000"/>
                </a:solidFill>
              </a:rPr>
              <a:t>T</a:t>
            </a:r>
            <a:r>
              <a:rPr lang="es-ES" sz="2500" dirty="0" smtClean="0"/>
              <a:t>RAX: Concepto</a:t>
            </a:r>
            <a:endParaRPr lang="en-GB" sz="2500" dirty="0"/>
          </a:p>
        </p:txBody>
      </p:sp>
      <p:sp>
        <p:nvSpPr>
          <p:cNvPr id="6" name="Marcador de contenido 2"/>
          <p:cNvSpPr>
            <a:spLocks noGrp="1"/>
          </p:cNvSpPr>
          <p:nvPr>
            <p:ph idx="1"/>
          </p:nvPr>
        </p:nvSpPr>
        <p:spPr>
          <a:xfrm>
            <a:off x="584666" y="1041772"/>
            <a:ext cx="5953294" cy="3773422"/>
          </a:xfrm>
        </p:spPr>
        <p:txBody>
          <a:bodyPr>
            <a:noAutofit/>
          </a:bodyPr>
          <a:lstStyle/>
          <a:p>
            <a:pPr marL="0" indent="0" algn="just">
              <a:buSzPct val="103000"/>
              <a:buNone/>
            </a:pPr>
            <a:r>
              <a:rPr lang="es-ES_tradnl" sz="1500" b="1" dirty="0" smtClean="0"/>
              <a:t>Pruebas en subestaciones</a:t>
            </a:r>
          </a:p>
          <a:p>
            <a:pPr marL="225425" indent="-225425" algn="just">
              <a:buSzPct val="103000"/>
              <a:buFont typeface="Wingdings" charset="2"/>
              <a:buChar char="§"/>
            </a:pPr>
            <a:r>
              <a:rPr lang="es-ES_tradnl" sz="1500" dirty="0" smtClean="0"/>
              <a:t>Resistencia de contacto</a:t>
            </a:r>
          </a:p>
          <a:p>
            <a:pPr marL="225425" indent="-225425" algn="just">
              <a:buSzPct val="103000"/>
              <a:buFont typeface="Wingdings" charset="2"/>
              <a:buChar char="§"/>
            </a:pPr>
            <a:r>
              <a:rPr lang="es-ES_tradnl" sz="1500" dirty="0" smtClean="0"/>
              <a:t>Inyección de corriente en barras</a:t>
            </a:r>
          </a:p>
          <a:p>
            <a:pPr marL="225425" indent="-225425" algn="just">
              <a:buSzPct val="103000"/>
              <a:buFont typeface="Wingdings" charset="2"/>
              <a:buChar char="§"/>
            </a:pPr>
            <a:r>
              <a:rPr lang="es-ES_tradnl" sz="1500" dirty="0" smtClean="0"/>
              <a:t>Medición de tiempos en interruptores</a:t>
            </a:r>
          </a:p>
          <a:p>
            <a:pPr marL="225425" indent="-225425" algn="just">
              <a:buSzPct val="103000"/>
              <a:buFont typeface="Wingdings" charset="2"/>
              <a:buChar char="§"/>
            </a:pPr>
            <a:r>
              <a:rPr lang="es-ES_tradnl" sz="1500" dirty="0" smtClean="0"/>
              <a:t>Inyección en relés</a:t>
            </a:r>
          </a:p>
          <a:p>
            <a:pPr marL="225425" indent="-225425" algn="just">
              <a:buSzPct val="103000"/>
              <a:buFont typeface="Wingdings" charset="2"/>
              <a:buChar char="§"/>
            </a:pPr>
            <a:endParaRPr lang="es-ES_tradnl" sz="1500" dirty="0" smtClean="0"/>
          </a:p>
          <a:p>
            <a:pPr marL="225425" indent="-225425" algn="just">
              <a:buSzPct val="103000"/>
              <a:buFont typeface="Wingdings" charset="2"/>
              <a:buChar char="§"/>
            </a:pPr>
            <a:endParaRPr lang="es-ES_tradnl" sz="1500" dirty="0"/>
          </a:p>
        </p:txBody>
      </p:sp>
      <p:pic>
        <p:nvPicPr>
          <p:cNvPr id="4" name="Imagen 3"/>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4692322" y="1496812"/>
            <a:ext cx="4095591" cy="2361956"/>
          </a:xfrm>
          <a:prstGeom prst="rect">
            <a:avLst/>
          </a:prstGeom>
        </p:spPr>
      </p:pic>
    </p:spTree>
    <p:extLst>
      <p:ext uri="{BB962C8B-B14F-4D97-AF65-F5344CB8AC3E}">
        <p14:creationId xmlns:p14="http://schemas.microsoft.com/office/powerpoint/2010/main" val="1314239897"/>
      </p:ext>
    </p:extLst>
  </p:cSld>
  <p:clrMapOvr>
    <a:masterClrMapping/>
  </p:clrMapOvr>
  <p:transition spd="slow"/>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z="2500" dirty="0" smtClean="0">
                <a:solidFill>
                  <a:srgbClr val="FF0000"/>
                </a:solidFill>
              </a:rPr>
              <a:t>T</a:t>
            </a:r>
            <a:r>
              <a:rPr lang="es-ES" sz="2500" dirty="0" smtClean="0"/>
              <a:t>RAX: Aplicaciones (Apps)</a:t>
            </a:r>
            <a:endParaRPr lang="en-GB" sz="2500" dirty="0"/>
          </a:p>
        </p:txBody>
      </p:sp>
      <p:pic>
        <p:nvPicPr>
          <p:cNvPr id="7" name="Picture 4"/>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1519809" y="1148559"/>
            <a:ext cx="5941695" cy="3730146"/>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pic>
        <p:nvPicPr>
          <p:cNvPr id="8" name="Picture 4"/>
          <p:cNvPicPr>
            <a:picLocks noChangeAspect="1" noChangeArrowheads="1"/>
          </p:cNvPicPr>
          <p:nvPr/>
        </p:nvPicPr>
        <p:blipFill rotWithShape="1">
          <a:blip r:embed="rId3" cstate="print">
            <a:extLst>
              <a:ext uri="{28A0092B-C50C-407E-A947-70E740481C1C}">
                <a14:useLocalDpi xmlns:a14="http://schemas.microsoft.com/office/drawing/2010/main"/>
              </a:ext>
            </a:extLst>
          </a:blip>
          <a:srcRect/>
          <a:stretch/>
        </p:blipFill>
        <p:spPr bwMode="auto">
          <a:xfrm>
            <a:off x="1585610" y="1481959"/>
            <a:ext cx="1135117" cy="704193"/>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pic>
        <p:nvPicPr>
          <p:cNvPr id="11" name="Picture 4"/>
          <p:cNvPicPr>
            <a:picLocks noChangeAspect="1" noChangeArrowheads="1"/>
          </p:cNvPicPr>
          <p:nvPr/>
        </p:nvPicPr>
        <p:blipFill rotWithShape="1">
          <a:blip r:embed="rId4" cstate="print">
            <a:extLst>
              <a:ext uri="{28A0092B-C50C-407E-A947-70E740481C1C}">
                <a14:useLocalDpi xmlns:a14="http://schemas.microsoft.com/office/drawing/2010/main"/>
              </a:ext>
            </a:extLst>
          </a:blip>
          <a:srcRect/>
          <a:stretch/>
        </p:blipFill>
        <p:spPr bwMode="auto">
          <a:xfrm>
            <a:off x="2763080" y="1494489"/>
            <a:ext cx="1137140" cy="685801"/>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pic>
        <p:nvPicPr>
          <p:cNvPr id="13" name="Picture 4"/>
          <p:cNvPicPr>
            <a:picLocks noChangeAspect="1" noChangeArrowheads="1"/>
          </p:cNvPicPr>
          <p:nvPr/>
        </p:nvPicPr>
        <p:blipFill rotWithShape="1">
          <a:blip r:embed="rId5" cstate="print">
            <a:extLst>
              <a:ext uri="{28A0092B-C50C-407E-A947-70E740481C1C}">
                <a14:useLocalDpi xmlns:a14="http://schemas.microsoft.com/office/drawing/2010/main"/>
              </a:ext>
            </a:extLst>
          </a:blip>
          <a:srcRect/>
          <a:stretch/>
        </p:blipFill>
        <p:spPr bwMode="auto">
          <a:xfrm>
            <a:off x="3935730" y="1481959"/>
            <a:ext cx="1131277" cy="685801"/>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Tree>
    <p:extLst>
      <p:ext uri="{BB962C8B-B14F-4D97-AF65-F5344CB8AC3E}">
        <p14:creationId xmlns:p14="http://schemas.microsoft.com/office/powerpoint/2010/main" val="1721138804"/>
      </p:ext>
    </p:extLst>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z="2500" dirty="0" smtClean="0">
                <a:solidFill>
                  <a:srgbClr val="FF0000"/>
                </a:solidFill>
              </a:rPr>
              <a:t>T</a:t>
            </a:r>
            <a:r>
              <a:rPr lang="es-ES" sz="2500" dirty="0" smtClean="0"/>
              <a:t>RAX: Aplicaciones (Apps): Paquetes</a:t>
            </a:r>
            <a:endParaRPr lang="en-GB" sz="2500" dirty="0"/>
          </a:p>
        </p:txBody>
      </p:sp>
      <p:graphicFrame>
        <p:nvGraphicFramePr>
          <p:cNvPr id="4" name="Diagrama 3"/>
          <p:cNvGraphicFramePr/>
          <p:nvPr>
            <p:extLst>
              <p:ext uri="{D42A27DB-BD31-4B8C-83A1-F6EECF244321}">
                <p14:modId xmlns:p14="http://schemas.microsoft.com/office/powerpoint/2010/main" val="1957026800"/>
              </p:ext>
            </p:extLst>
          </p:nvPr>
        </p:nvGraphicFramePr>
        <p:xfrm>
          <a:off x="647115" y="1038828"/>
          <a:ext cx="8285870" cy="346283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75894330"/>
      </p:ext>
    </p:extLst>
  </p:cSld>
  <p:clrMapOvr>
    <a:masterClrMapping/>
  </p:clrMapOvr>
  <p:transition spd="slow"/>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z="2500" dirty="0" smtClean="0">
                <a:solidFill>
                  <a:srgbClr val="FF0000"/>
                </a:solidFill>
              </a:rPr>
              <a:t>T</a:t>
            </a:r>
            <a:r>
              <a:rPr lang="es-ES" sz="2500" dirty="0" smtClean="0"/>
              <a:t>RAX: Configuración de software </a:t>
            </a:r>
            <a:r>
              <a:rPr lang="es-ES" sz="1500" dirty="0" smtClean="0"/>
              <a:t>(Apps)</a:t>
            </a:r>
            <a:endParaRPr lang="en-GB" sz="1500" dirty="0"/>
          </a:p>
        </p:txBody>
      </p:sp>
      <p:graphicFrame>
        <p:nvGraphicFramePr>
          <p:cNvPr id="3" name="Diagrama 2"/>
          <p:cNvGraphicFramePr/>
          <p:nvPr>
            <p:extLst>
              <p:ext uri="{D42A27DB-BD31-4B8C-83A1-F6EECF244321}">
                <p14:modId xmlns:p14="http://schemas.microsoft.com/office/powerpoint/2010/main" val="286835523"/>
              </p:ext>
            </p:extLst>
          </p:nvPr>
        </p:nvGraphicFramePr>
        <p:xfrm>
          <a:off x="653144" y="947968"/>
          <a:ext cx="8153400" cy="353785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681344981"/>
      </p:ext>
    </p:extLst>
  </p:cSld>
  <p:clrMapOvr>
    <a:masterClrMapping/>
  </p:clrMapOvr>
  <p:transition spd="slow"/>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46314" y="465765"/>
            <a:ext cx="6753217" cy="482203"/>
          </a:xfrm>
        </p:spPr>
        <p:txBody>
          <a:bodyPr/>
          <a:lstStyle/>
          <a:p>
            <a:r>
              <a:rPr lang="es-ES" sz="2500" dirty="0" smtClean="0">
                <a:solidFill>
                  <a:srgbClr val="FF0000"/>
                </a:solidFill>
              </a:rPr>
              <a:t>T</a:t>
            </a:r>
            <a:r>
              <a:rPr lang="es-ES" sz="2500" dirty="0" smtClean="0"/>
              <a:t>RAX: Configuración de hardware </a:t>
            </a:r>
            <a:r>
              <a:rPr lang="es-ES" sz="1700" dirty="0" smtClean="0"/>
              <a:t>(Accesorios)</a:t>
            </a:r>
            <a:endParaRPr lang="en-GB" sz="1700" dirty="0"/>
          </a:p>
        </p:txBody>
      </p:sp>
      <p:graphicFrame>
        <p:nvGraphicFramePr>
          <p:cNvPr id="3" name="Diagrama 2"/>
          <p:cNvGraphicFramePr/>
          <p:nvPr>
            <p:extLst/>
          </p:nvPr>
        </p:nvGraphicFramePr>
        <p:xfrm>
          <a:off x="576943" y="1077687"/>
          <a:ext cx="8153400" cy="24384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4" name="Imagen 3"/>
          <p:cNvPicPr>
            <a:picLocks noChangeAspect="1"/>
          </p:cNvPicPr>
          <p:nvPr/>
        </p:nvPicPr>
        <p:blipFill>
          <a:blip r:embed="rId7" cstate="print">
            <a:extLst>
              <a:ext uri="{28A0092B-C50C-407E-A947-70E740481C1C}">
                <a14:useLocalDpi xmlns:a14="http://schemas.microsoft.com/office/drawing/2010/main"/>
              </a:ext>
            </a:extLst>
          </a:blip>
          <a:stretch>
            <a:fillRect/>
          </a:stretch>
        </p:blipFill>
        <p:spPr>
          <a:xfrm>
            <a:off x="576943" y="3570077"/>
            <a:ext cx="1584038" cy="1373241"/>
          </a:xfrm>
          <a:prstGeom prst="rect">
            <a:avLst/>
          </a:prstGeom>
        </p:spPr>
      </p:pic>
      <p:pic>
        <p:nvPicPr>
          <p:cNvPr id="5" name="Imagen 4"/>
          <p:cNvPicPr>
            <a:picLocks noChangeAspect="1"/>
          </p:cNvPicPr>
          <p:nvPr/>
        </p:nvPicPr>
        <p:blipFill>
          <a:blip r:embed="rId8" cstate="print">
            <a:extLst>
              <a:ext uri="{28A0092B-C50C-407E-A947-70E740481C1C}">
                <a14:useLocalDpi xmlns:a14="http://schemas.microsoft.com/office/drawing/2010/main"/>
              </a:ext>
            </a:extLst>
          </a:blip>
          <a:stretch>
            <a:fillRect/>
          </a:stretch>
        </p:blipFill>
        <p:spPr>
          <a:xfrm>
            <a:off x="5329996" y="3523223"/>
            <a:ext cx="1195565" cy="1322614"/>
          </a:xfrm>
          <a:prstGeom prst="rect">
            <a:avLst/>
          </a:prstGeom>
        </p:spPr>
      </p:pic>
      <p:pic>
        <p:nvPicPr>
          <p:cNvPr id="6" name="Imagen 5"/>
          <p:cNvPicPr>
            <a:picLocks noChangeAspect="1"/>
          </p:cNvPicPr>
          <p:nvPr/>
        </p:nvPicPr>
        <p:blipFill>
          <a:blip r:embed="rId9" cstate="print">
            <a:extLst>
              <a:ext uri="{28A0092B-C50C-407E-A947-70E740481C1C}">
                <a14:useLocalDpi xmlns:a14="http://schemas.microsoft.com/office/drawing/2010/main"/>
              </a:ext>
            </a:extLst>
          </a:blip>
          <a:stretch>
            <a:fillRect/>
          </a:stretch>
        </p:blipFill>
        <p:spPr>
          <a:xfrm>
            <a:off x="2745608" y="3516087"/>
            <a:ext cx="1694960" cy="1272411"/>
          </a:xfrm>
          <a:prstGeom prst="rect">
            <a:avLst/>
          </a:prstGeom>
        </p:spPr>
      </p:pic>
      <p:pic>
        <p:nvPicPr>
          <p:cNvPr id="7" name="Picture 2"/>
          <p:cNvPicPr>
            <a:picLocks noChangeAspect="1" noChangeArrowheads="1"/>
          </p:cNvPicPr>
          <p:nvPr/>
        </p:nvPicPr>
        <p:blipFill>
          <a:blip r:embed="rId10" cstate="print">
            <a:extLst>
              <a:ext uri="{28A0092B-C50C-407E-A947-70E740481C1C}">
                <a14:useLocalDpi xmlns:a14="http://schemas.microsoft.com/office/drawing/2010/main"/>
              </a:ext>
            </a:extLst>
          </a:blip>
          <a:srcRect/>
          <a:stretch>
            <a:fillRect/>
          </a:stretch>
        </p:blipFill>
        <p:spPr bwMode="auto">
          <a:xfrm>
            <a:off x="7374547" y="3358432"/>
            <a:ext cx="1345379" cy="11601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70962748"/>
      </p:ext>
    </p:extLst>
  </p:cSld>
  <p:clrMapOvr>
    <a:masterClrMapping/>
  </p:clrMapOvr>
  <p:transition spd="slow"/>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46314" y="465765"/>
            <a:ext cx="6753217" cy="482203"/>
          </a:xfrm>
        </p:spPr>
        <p:txBody>
          <a:bodyPr/>
          <a:lstStyle/>
          <a:p>
            <a:r>
              <a:rPr lang="es-ES" sz="2500" dirty="0" smtClean="0">
                <a:solidFill>
                  <a:srgbClr val="FF0000"/>
                </a:solidFill>
              </a:rPr>
              <a:t>T</a:t>
            </a:r>
            <a:r>
              <a:rPr lang="es-ES" sz="2500" dirty="0" smtClean="0"/>
              <a:t>RAX: Unidad principal</a:t>
            </a:r>
            <a:endParaRPr lang="en-GB" sz="1700" dirty="0"/>
          </a:p>
        </p:txBody>
      </p:sp>
      <p:pic>
        <p:nvPicPr>
          <p:cNvPr id="7" name="Imagen 6"/>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2367373" y="2450358"/>
            <a:ext cx="3046275" cy="2668001"/>
          </a:xfrm>
          <a:prstGeom prst="rect">
            <a:avLst/>
          </a:prstGeom>
        </p:spPr>
      </p:pic>
      <p:sp>
        <p:nvSpPr>
          <p:cNvPr id="8" name="Flecha izquierda 7"/>
          <p:cNvSpPr/>
          <p:nvPr/>
        </p:nvSpPr>
        <p:spPr bwMode="auto">
          <a:xfrm rot="14918815">
            <a:off x="2700422" y="1872720"/>
            <a:ext cx="929390" cy="659567"/>
          </a:xfrm>
          <a:prstGeom prst="leftArrow">
            <a:avLst/>
          </a:prstGeom>
          <a:solidFill>
            <a:schemeClr val="accent1"/>
          </a:solidFill>
          <a:ln w="12700" cap="flat" cmpd="sng" algn="ctr">
            <a:solidFill>
              <a:schemeClr val="tx1"/>
            </a:solidFill>
            <a:prstDash val="solid"/>
            <a:miter lim="800000"/>
            <a:headEnd type="none" w="sm" len="sm"/>
            <a:tailEnd type="none" w="sm" len="sm"/>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s-ES_tradnl" sz="2400" b="0" i="0" u="none" strike="noStrike" cap="none" normalizeH="0" baseline="0" smtClean="0">
              <a:ln>
                <a:noFill/>
              </a:ln>
              <a:solidFill>
                <a:schemeClr val="tx1"/>
              </a:solidFill>
              <a:effectLst/>
              <a:latin typeface="Arial" pitchFamily="34" charset="0"/>
            </a:endParaRPr>
          </a:p>
        </p:txBody>
      </p:sp>
      <p:sp>
        <p:nvSpPr>
          <p:cNvPr id="9" name="Flecha izquierda 8"/>
          <p:cNvSpPr/>
          <p:nvPr/>
        </p:nvSpPr>
        <p:spPr bwMode="auto">
          <a:xfrm>
            <a:off x="4926468" y="3560482"/>
            <a:ext cx="974360" cy="659567"/>
          </a:xfrm>
          <a:prstGeom prst="leftArrow">
            <a:avLst/>
          </a:prstGeom>
          <a:solidFill>
            <a:schemeClr val="accent1"/>
          </a:solidFill>
          <a:ln w="12700" cap="flat" cmpd="sng" algn="ctr">
            <a:solidFill>
              <a:schemeClr val="tx1"/>
            </a:solidFill>
            <a:prstDash val="solid"/>
            <a:miter lim="800000"/>
            <a:headEnd type="none" w="sm" len="sm"/>
            <a:tailEnd type="none" w="sm" len="sm"/>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s-ES_tradnl" sz="2400" b="0" i="0" u="none" strike="noStrike" cap="none" normalizeH="0" baseline="0" smtClean="0">
              <a:ln>
                <a:noFill/>
              </a:ln>
              <a:solidFill>
                <a:schemeClr val="tx1"/>
              </a:solidFill>
              <a:effectLst/>
              <a:latin typeface="Arial" pitchFamily="34" charset="0"/>
            </a:endParaRPr>
          </a:p>
        </p:txBody>
      </p:sp>
      <p:sp>
        <p:nvSpPr>
          <p:cNvPr id="10" name="CuadroTexto 9"/>
          <p:cNvSpPr txBox="1"/>
          <p:nvPr/>
        </p:nvSpPr>
        <p:spPr>
          <a:xfrm>
            <a:off x="446314" y="1064854"/>
            <a:ext cx="4967334" cy="584775"/>
          </a:xfrm>
          <a:prstGeom prst="rect">
            <a:avLst/>
          </a:prstGeom>
          <a:noFill/>
        </p:spPr>
        <p:txBody>
          <a:bodyPr wrap="square" rtlCol="0">
            <a:spAutoFit/>
          </a:bodyPr>
          <a:lstStyle/>
          <a:p>
            <a:r>
              <a:rPr lang="es-ES_tradnl" sz="1600" b="1" dirty="0" smtClean="0"/>
              <a:t>Panel frontal: </a:t>
            </a:r>
            <a:r>
              <a:rPr lang="es-ES_tradnl" sz="1600" dirty="0" smtClean="0"/>
              <a:t>pantalla (</a:t>
            </a:r>
            <a:r>
              <a:rPr lang="es-ES_tradnl" sz="1600" dirty="0" err="1" smtClean="0"/>
              <a:t>Mod</a:t>
            </a:r>
            <a:r>
              <a:rPr lang="es-ES_tradnl" sz="1600" dirty="0" smtClean="0"/>
              <a:t> 220/280) + </a:t>
            </a:r>
            <a:r>
              <a:rPr lang="es-ES_tradnl" sz="1600" dirty="0" err="1" smtClean="0"/>
              <a:t>switch</a:t>
            </a:r>
            <a:r>
              <a:rPr lang="es-ES_tradnl" sz="1600" dirty="0" smtClean="0"/>
              <a:t> + </a:t>
            </a:r>
          </a:p>
          <a:p>
            <a:r>
              <a:rPr lang="es-ES_tradnl" sz="1600" dirty="0" smtClean="0"/>
              <a:t>canales de medición (entradas)</a:t>
            </a:r>
            <a:endParaRPr lang="es-ES_tradnl" sz="1600" dirty="0"/>
          </a:p>
        </p:txBody>
      </p:sp>
      <p:sp>
        <p:nvSpPr>
          <p:cNvPr id="11" name="CuadroTexto 10"/>
          <p:cNvSpPr txBox="1"/>
          <p:nvPr/>
        </p:nvSpPr>
        <p:spPr>
          <a:xfrm>
            <a:off x="5802855" y="3731874"/>
            <a:ext cx="3306673" cy="584775"/>
          </a:xfrm>
          <a:prstGeom prst="rect">
            <a:avLst/>
          </a:prstGeom>
          <a:noFill/>
        </p:spPr>
        <p:txBody>
          <a:bodyPr wrap="square" rtlCol="0">
            <a:spAutoFit/>
          </a:bodyPr>
          <a:lstStyle/>
          <a:p>
            <a:r>
              <a:rPr lang="es-ES_tradnl" sz="1600" b="1" dirty="0" smtClean="0"/>
              <a:t>Panel lateral: </a:t>
            </a:r>
            <a:r>
              <a:rPr lang="es-ES_tradnl" sz="1600" dirty="0"/>
              <a:t>a</a:t>
            </a:r>
            <a:r>
              <a:rPr lang="es-ES_tradnl" sz="1600" dirty="0" smtClean="0"/>
              <a:t>limentación + tierra = salidas (fuentes)</a:t>
            </a:r>
            <a:endParaRPr lang="es-ES_tradnl" sz="1600" dirty="0"/>
          </a:p>
        </p:txBody>
      </p:sp>
    </p:spTree>
    <p:extLst>
      <p:ext uri="{BB962C8B-B14F-4D97-AF65-F5344CB8AC3E}">
        <p14:creationId xmlns:p14="http://schemas.microsoft.com/office/powerpoint/2010/main" val="1429659761"/>
      </p:ext>
    </p:extLst>
  </p:cSld>
  <p:clrMapOvr>
    <a:masterClrMapping/>
  </p:clrMapOvr>
  <p:transition spd="slow"/>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46314" y="465765"/>
            <a:ext cx="6753217" cy="482203"/>
          </a:xfrm>
        </p:spPr>
        <p:txBody>
          <a:bodyPr/>
          <a:lstStyle/>
          <a:p>
            <a:r>
              <a:rPr lang="es-ES" sz="2500" dirty="0" smtClean="0">
                <a:solidFill>
                  <a:srgbClr val="FF0000"/>
                </a:solidFill>
              </a:rPr>
              <a:t>T</a:t>
            </a:r>
            <a:r>
              <a:rPr lang="es-ES" sz="2500" dirty="0" smtClean="0"/>
              <a:t>RAX: Panel frontal de la unidad principal</a:t>
            </a:r>
            <a:endParaRPr lang="en-GB" sz="1700" dirty="0"/>
          </a:p>
        </p:txBody>
      </p:sp>
      <p:pic>
        <p:nvPicPr>
          <p:cNvPr id="12" name="Picture 5" descr="X:\Products &amp; Projects\TRAX\Drawings\Main\Panel\Top_panel_AJ0007CE.jpg"/>
          <p:cNvPicPr>
            <a:picLocks noChangeAspect="1" noChangeArrowheads="1"/>
          </p:cNvPicPr>
          <p:nvPr/>
        </p:nvPicPr>
        <p:blipFill>
          <a:blip r:embed="rId2" cstate="print">
            <a:extLst>
              <a:ext uri="{28A0092B-C50C-407E-A947-70E740481C1C}">
                <a14:useLocalDpi xmlns:a14="http://schemas.microsoft.com/office/drawing/2010/main"/>
              </a:ext>
            </a:extLst>
          </a:blip>
          <a:srcRect/>
          <a:stretch>
            <a:fillRect/>
          </a:stretch>
        </p:blipFill>
        <p:spPr bwMode="auto">
          <a:xfrm>
            <a:off x="1545772" y="1145093"/>
            <a:ext cx="5851689" cy="374755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3" name="Rectángulo redondeado 2"/>
          <p:cNvSpPr/>
          <p:nvPr/>
        </p:nvSpPr>
        <p:spPr bwMode="auto">
          <a:xfrm>
            <a:off x="1712999" y="2257063"/>
            <a:ext cx="1134373" cy="2407533"/>
          </a:xfrm>
          <a:prstGeom prst="roundRect">
            <a:avLst/>
          </a:prstGeom>
          <a:noFill/>
          <a:ln w="57150" cap="flat" cmpd="sng" algn="ctr">
            <a:solidFill>
              <a:srgbClr val="FFFF00"/>
            </a:solidFill>
            <a:prstDash val="solid"/>
            <a:miter lim="800000"/>
            <a:headEnd type="none" w="sm" len="sm"/>
            <a:tailEnd type="none" w="sm" len="sm"/>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s-ES_tradnl" sz="2400" b="0" i="0" u="none" strike="noStrike" cap="none" normalizeH="0" baseline="0" smtClean="0">
              <a:ln>
                <a:noFill/>
              </a:ln>
              <a:solidFill>
                <a:schemeClr val="tx1"/>
              </a:solidFill>
              <a:effectLst/>
              <a:latin typeface="Arial" pitchFamily="34" charset="0"/>
            </a:endParaRPr>
          </a:p>
        </p:txBody>
      </p:sp>
    </p:spTree>
    <p:extLst>
      <p:ext uri="{BB962C8B-B14F-4D97-AF65-F5344CB8AC3E}">
        <p14:creationId xmlns:p14="http://schemas.microsoft.com/office/powerpoint/2010/main" val="1314088668"/>
      </p:ext>
    </p:extLst>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46314" y="465765"/>
            <a:ext cx="6753217" cy="482203"/>
          </a:xfrm>
        </p:spPr>
        <p:txBody>
          <a:bodyPr/>
          <a:lstStyle/>
          <a:p>
            <a:r>
              <a:rPr lang="es-ES" sz="2500" dirty="0" smtClean="0">
                <a:solidFill>
                  <a:srgbClr val="FF0000"/>
                </a:solidFill>
              </a:rPr>
              <a:t>T</a:t>
            </a:r>
            <a:r>
              <a:rPr lang="es-ES" sz="2500" dirty="0" smtClean="0"/>
              <a:t>RAX: Panel frontal de la unidad principal</a:t>
            </a:r>
            <a:endParaRPr lang="en-GB" sz="1700" dirty="0"/>
          </a:p>
        </p:txBody>
      </p:sp>
      <p:sp>
        <p:nvSpPr>
          <p:cNvPr id="33" name="TextBox 6"/>
          <p:cNvSpPr txBox="1">
            <a:spLocks noChangeArrowheads="1"/>
          </p:cNvSpPr>
          <p:nvPr/>
        </p:nvSpPr>
        <p:spPr bwMode="auto">
          <a:xfrm>
            <a:off x="5536283" y="1675233"/>
            <a:ext cx="2457225" cy="338554"/>
          </a:xfrm>
          <a:prstGeom prst="rect">
            <a:avLst/>
          </a:prstGeom>
          <a:noFill/>
          <a:ln>
            <a:noFill/>
          </a:ln>
          <a:extLs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spcBef>
                <a:spcPct val="20000"/>
              </a:spcBef>
              <a:buClr>
                <a:srgbClr val="FF0000"/>
              </a:buClr>
              <a:buSzPct val="100000"/>
              <a:buFont typeface="Wingdings" pitchFamily="2" charset="2"/>
              <a:buChar char="n"/>
              <a:defRPr sz="2400">
                <a:solidFill>
                  <a:srgbClr val="00233C"/>
                </a:solidFill>
                <a:latin typeface="Arial" charset="0"/>
              </a:defRPr>
            </a:lvl1pPr>
            <a:lvl2pPr marL="742950" indent="-285750" eaLnBrk="0" hangingPunct="0">
              <a:spcBef>
                <a:spcPct val="20000"/>
              </a:spcBef>
              <a:buClr>
                <a:srgbClr val="FF0000"/>
              </a:buClr>
              <a:buSzPct val="100000"/>
              <a:buChar char="•"/>
              <a:defRPr sz="2000">
                <a:solidFill>
                  <a:srgbClr val="00233C"/>
                </a:solidFill>
                <a:latin typeface="Arial" charset="0"/>
              </a:defRPr>
            </a:lvl2pPr>
            <a:lvl3pPr marL="1143000" indent="-228600" eaLnBrk="0" hangingPunct="0">
              <a:spcBef>
                <a:spcPct val="20000"/>
              </a:spcBef>
              <a:buClr>
                <a:srgbClr val="FF0000"/>
              </a:buClr>
              <a:buSzPct val="100000"/>
              <a:buChar char="–"/>
              <a:defRPr sz="2000">
                <a:solidFill>
                  <a:srgbClr val="00233C"/>
                </a:solidFill>
                <a:latin typeface="Arial" charset="0"/>
              </a:defRPr>
            </a:lvl3pPr>
            <a:lvl4pPr marL="1600200" indent="-228600" eaLnBrk="0" hangingPunct="0">
              <a:spcBef>
                <a:spcPct val="20000"/>
              </a:spcBef>
              <a:buClr>
                <a:srgbClr val="FF0000"/>
              </a:buClr>
              <a:buSzPct val="100000"/>
              <a:buChar char="–"/>
              <a:defRPr sz="2000">
                <a:solidFill>
                  <a:srgbClr val="00233C"/>
                </a:solidFill>
                <a:latin typeface="Arial" charset="0"/>
              </a:defRPr>
            </a:lvl4pPr>
            <a:lvl5pPr marL="2057400" indent="-228600" eaLnBrk="0" hangingPunct="0">
              <a:spcBef>
                <a:spcPct val="20000"/>
              </a:spcBef>
              <a:buClr>
                <a:srgbClr val="FF0000"/>
              </a:buClr>
              <a:buSzPct val="100000"/>
              <a:buChar char="–"/>
              <a:defRPr sz="2000">
                <a:solidFill>
                  <a:srgbClr val="00233C"/>
                </a:solidFill>
                <a:latin typeface="Arial" charset="0"/>
              </a:defRPr>
            </a:lvl5pPr>
            <a:lvl6pPr marL="2514600" indent="-228600" eaLnBrk="0" fontAlgn="base" hangingPunct="0">
              <a:spcBef>
                <a:spcPct val="20000"/>
              </a:spcBef>
              <a:spcAft>
                <a:spcPct val="0"/>
              </a:spcAft>
              <a:buClr>
                <a:srgbClr val="FF0000"/>
              </a:buClr>
              <a:buSzPct val="100000"/>
              <a:buChar char="–"/>
              <a:defRPr sz="2000">
                <a:solidFill>
                  <a:srgbClr val="00233C"/>
                </a:solidFill>
                <a:latin typeface="Arial" charset="0"/>
              </a:defRPr>
            </a:lvl6pPr>
            <a:lvl7pPr marL="2971800" indent="-228600" eaLnBrk="0" fontAlgn="base" hangingPunct="0">
              <a:spcBef>
                <a:spcPct val="20000"/>
              </a:spcBef>
              <a:spcAft>
                <a:spcPct val="0"/>
              </a:spcAft>
              <a:buClr>
                <a:srgbClr val="FF0000"/>
              </a:buClr>
              <a:buSzPct val="100000"/>
              <a:buChar char="–"/>
              <a:defRPr sz="2000">
                <a:solidFill>
                  <a:srgbClr val="00233C"/>
                </a:solidFill>
                <a:latin typeface="Arial" charset="0"/>
              </a:defRPr>
            </a:lvl7pPr>
            <a:lvl8pPr marL="3429000" indent="-228600" eaLnBrk="0" fontAlgn="base" hangingPunct="0">
              <a:spcBef>
                <a:spcPct val="20000"/>
              </a:spcBef>
              <a:spcAft>
                <a:spcPct val="0"/>
              </a:spcAft>
              <a:buClr>
                <a:srgbClr val="FF0000"/>
              </a:buClr>
              <a:buSzPct val="100000"/>
              <a:buChar char="–"/>
              <a:defRPr sz="2000">
                <a:solidFill>
                  <a:srgbClr val="00233C"/>
                </a:solidFill>
                <a:latin typeface="Arial" charset="0"/>
              </a:defRPr>
            </a:lvl8pPr>
            <a:lvl9pPr marL="3886200" indent="-228600" eaLnBrk="0" fontAlgn="base" hangingPunct="0">
              <a:spcBef>
                <a:spcPct val="20000"/>
              </a:spcBef>
              <a:spcAft>
                <a:spcPct val="0"/>
              </a:spcAft>
              <a:buClr>
                <a:srgbClr val="FF0000"/>
              </a:buClr>
              <a:buSzPct val="100000"/>
              <a:buChar char="–"/>
              <a:defRPr sz="2000">
                <a:solidFill>
                  <a:srgbClr val="00233C"/>
                </a:solidFill>
                <a:latin typeface="Arial" charset="0"/>
              </a:defRPr>
            </a:lvl9pPr>
          </a:lstStyle>
          <a:p>
            <a:pPr eaLnBrk="1" hangingPunct="1">
              <a:spcBef>
                <a:spcPct val="0"/>
              </a:spcBef>
              <a:buClrTx/>
              <a:buSzTx/>
              <a:buFontTx/>
              <a:buNone/>
            </a:pPr>
            <a:r>
              <a:rPr lang="sv-SE" altLang="en-US" sz="1600" b="1" dirty="0" err="1" smtClean="0">
                <a:solidFill>
                  <a:schemeClr val="tx1"/>
                </a:solidFill>
              </a:rPr>
              <a:t>Encendido</a:t>
            </a:r>
            <a:r>
              <a:rPr lang="sv-SE" altLang="en-US" sz="1600" b="1" dirty="0" smtClean="0">
                <a:solidFill>
                  <a:schemeClr val="tx1"/>
                </a:solidFill>
              </a:rPr>
              <a:t> / </a:t>
            </a:r>
            <a:r>
              <a:rPr lang="sv-SE" altLang="en-US" sz="1600" b="1" dirty="0" err="1" smtClean="0">
                <a:solidFill>
                  <a:schemeClr val="tx1"/>
                </a:solidFill>
              </a:rPr>
              <a:t>Apagado</a:t>
            </a:r>
            <a:endParaRPr lang="sv-SE" altLang="en-US" sz="1600" b="1" dirty="0">
              <a:solidFill>
                <a:schemeClr val="tx1"/>
              </a:solidFill>
            </a:endParaRPr>
          </a:p>
        </p:txBody>
      </p:sp>
      <p:sp>
        <p:nvSpPr>
          <p:cNvPr id="34" name="TextBox 7"/>
          <p:cNvSpPr txBox="1">
            <a:spLocks noChangeArrowheads="1"/>
          </p:cNvSpPr>
          <p:nvPr/>
        </p:nvSpPr>
        <p:spPr bwMode="auto">
          <a:xfrm>
            <a:off x="5687780" y="2788750"/>
            <a:ext cx="2711868" cy="338554"/>
          </a:xfrm>
          <a:prstGeom prst="rect">
            <a:avLst/>
          </a:prstGeom>
          <a:noFill/>
          <a:ln>
            <a:noFill/>
          </a:ln>
          <a:extLs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spcBef>
                <a:spcPct val="20000"/>
              </a:spcBef>
              <a:buClr>
                <a:srgbClr val="FF0000"/>
              </a:buClr>
              <a:buSzPct val="100000"/>
              <a:buFont typeface="Wingdings" pitchFamily="2" charset="2"/>
              <a:buChar char="n"/>
              <a:defRPr sz="2400">
                <a:solidFill>
                  <a:srgbClr val="00233C"/>
                </a:solidFill>
                <a:latin typeface="Arial" charset="0"/>
              </a:defRPr>
            </a:lvl1pPr>
            <a:lvl2pPr marL="742950" indent="-285750" eaLnBrk="0" hangingPunct="0">
              <a:spcBef>
                <a:spcPct val="20000"/>
              </a:spcBef>
              <a:buClr>
                <a:srgbClr val="FF0000"/>
              </a:buClr>
              <a:buSzPct val="100000"/>
              <a:buChar char="•"/>
              <a:defRPr sz="2000">
                <a:solidFill>
                  <a:srgbClr val="00233C"/>
                </a:solidFill>
                <a:latin typeface="Arial" charset="0"/>
              </a:defRPr>
            </a:lvl2pPr>
            <a:lvl3pPr marL="1143000" indent="-228600" eaLnBrk="0" hangingPunct="0">
              <a:spcBef>
                <a:spcPct val="20000"/>
              </a:spcBef>
              <a:buClr>
                <a:srgbClr val="FF0000"/>
              </a:buClr>
              <a:buSzPct val="100000"/>
              <a:buChar char="–"/>
              <a:defRPr sz="2000">
                <a:solidFill>
                  <a:srgbClr val="00233C"/>
                </a:solidFill>
                <a:latin typeface="Arial" charset="0"/>
              </a:defRPr>
            </a:lvl3pPr>
            <a:lvl4pPr marL="1600200" indent="-228600" eaLnBrk="0" hangingPunct="0">
              <a:spcBef>
                <a:spcPct val="20000"/>
              </a:spcBef>
              <a:buClr>
                <a:srgbClr val="FF0000"/>
              </a:buClr>
              <a:buSzPct val="100000"/>
              <a:buChar char="–"/>
              <a:defRPr sz="2000">
                <a:solidFill>
                  <a:srgbClr val="00233C"/>
                </a:solidFill>
                <a:latin typeface="Arial" charset="0"/>
              </a:defRPr>
            </a:lvl4pPr>
            <a:lvl5pPr marL="2057400" indent="-228600" eaLnBrk="0" hangingPunct="0">
              <a:spcBef>
                <a:spcPct val="20000"/>
              </a:spcBef>
              <a:buClr>
                <a:srgbClr val="FF0000"/>
              </a:buClr>
              <a:buSzPct val="100000"/>
              <a:buChar char="–"/>
              <a:defRPr sz="2000">
                <a:solidFill>
                  <a:srgbClr val="00233C"/>
                </a:solidFill>
                <a:latin typeface="Arial" charset="0"/>
              </a:defRPr>
            </a:lvl5pPr>
            <a:lvl6pPr marL="2514600" indent="-228600" eaLnBrk="0" fontAlgn="base" hangingPunct="0">
              <a:spcBef>
                <a:spcPct val="20000"/>
              </a:spcBef>
              <a:spcAft>
                <a:spcPct val="0"/>
              </a:spcAft>
              <a:buClr>
                <a:srgbClr val="FF0000"/>
              </a:buClr>
              <a:buSzPct val="100000"/>
              <a:buChar char="–"/>
              <a:defRPr sz="2000">
                <a:solidFill>
                  <a:srgbClr val="00233C"/>
                </a:solidFill>
                <a:latin typeface="Arial" charset="0"/>
              </a:defRPr>
            </a:lvl6pPr>
            <a:lvl7pPr marL="2971800" indent="-228600" eaLnBrk="0" fontAlgn="base" hangingPunct="0">
              <a:spcBef>
                <a:spcPct val="20000"/>
              </a:spcBef>
              <a:spcAft>
                <a:spcPct val="0"/>
              </a:spcAft>
              <a:buClr>
                <a:srgbClr val="FF0000"/>
              </a:buClr>
              <a:buSzPct val="100000"/>
              <a:buChar char="–"/>
              <a:defRPr sz="2000">
                <a:solidFill>
                  <a:srgbClr val="00233C"/>
                </a:solidFill>
                <a:latin typeface="Arial" charset="0"/>
              </a:defRPr>
            </a:lvl7pPr>
            <a:lvl8pPr marL="3429000" indent="-228600" eaLnBrk="0" fontAlgn="base" hangingPunct="0">
              <a:spcBef>
                <a:spcPct val="20000"/>
              </a:spcBef>
              <a:spcAft>
                <a:spcPct val="0"/>
              </a:spcAft>
              <a:buClr>
                <a:srgbClr val="FF0000"/>
              </a:buClr>
              <a:buSzPct val="100000"/>
              <a:buChar char="–"/>
              <a:defRPr sz="2000">
                <a:solidFill>
                  <a:srgbClr val="00233C"/>
                </a:solidFill>
                <a:latin typeface="Arial" charset="0"/>
              </a:defRPr>
            </a:lvl8pPr>
            <a:lvl9pPr marL="3886200" indent="-228600" eaLnBrk="0" fontAlgn="base" hangingPunct="0">
              <a:spcBef>
                <a:spcPct val="20000"/>
              </a:spcBef>
              <a:spcAft>
                <a:spcPct val="0"/>
              </a:spcAft>
              <a:buClr>
                <a:srgbClr val="FF0000"/>
              </a:buClr>
              <a:buSzPct val="100000"/>
              <a:buChar char="–"/>
              <a:defRPr sz="2000">
                <a:solidFill>
                  <a:srgbClr val="00233C"/>
                </a:solidFill>
                <a:latin typeface="Arial" charset="0"/>
              </a:defRPr>
            </a:lvl9pPr>
          </a:lstStyle>
          <a:p>
            <a:pPr algn="l" eaLnBrk="1" hangingPunct="1">
              <a:spcBef>
                <a:spcPct val="0"/>
              </a:spcBef>
              <a:buClrTx/>
              <a:buSzTx/>
              <a:buFontTx/>
              <a:buNone/>
            </a:pPr>
            <a:r>
              <a:rPr lang="sv-SE" altLang="en-US" sz="1600" b="1" dirty="0" err="1" smtClean="0">
                <a:solidFill>
                  <a:schemeClr val="tx1"/>
                </a:solidFill>
              </a:rPr>
              <a:t>Entrada</a:t>
            </a:r>
            <a:r>
              <a:rPr lang="sv-SE" altLang="en-US" sz="1600" b="1" dirty="0" smtClean="0">
                <a:solidFill>
                  <a:schemeClr val="tx1"/>
                </a:solidFill>
              </a:rPr>
              <a:t> de </a:t>
            </a:r>
            <a:r>
              <a:rPr lang="sv-SE" altLang="en-US" sz="1600" b="1" dirty="0" err="1" smtClean="0">
                <a:solidFill>
                  <a:schemeClr val="tx1"/>
                </a:solidFill>
              </a:rPr>
              <a:t>baliza</a:t>
            </a:r>
            <a:r>
              <a:rPr lang="sv-SE" altLang="en-US" sz="1600" b="1" dirty="0" smtClean="0">
                <a:solidFill>
                  <a:schemeClr val="tx1"/>
                </a:solidFill>
              </a:rPr>
              <a:t> externa</a:t>
            </a:r>
            <a:endParaRPr lang="sv-SE" altLang="en-US" sz="1600" b="1" dirty="0">
              <a:solidFill>
                <a:schemeClr val="tx1"/>
              </a:solidFill>
            </a:endParaRPr>
          </a:p>
        </p:txBody>
      </p:sp>
      <p:sp>
        <p:nvSpPr>
          <p:cNvPr id="36" name="TextBox 8"/>
          <p:cNvSpPr txBox="1">
            <a:spLocks noChangeArrowheads="1"/>
          </p:cNvSpPr>
          <p:nvPr/>
        </p:nvSpPr>
        <p:spPr bwMode="auto">
          <a:xfrm>
            <a:off x="5760800" y="4370979"/>
            <a:ext cx="2457225" cy="584775"/>
          </a:xfrm>
          <a:prstGeom prst="rect">
            <a:avLst/>
          </a:prstGeom>
          <a:noFill/>
          <a:ln>
            <a:noFill/>
          </a:ln>
          <a:extLs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spcBef>
                <a:spcPct val="20000"/>
              </a:spcBef>
              <a:buClr>
                <a:srgbClr val="FF0000"/>
              </a:buClr>
              <a:buSzPct val="100000"/>
              <a:buFont typeface="Wingdings" pitchFamily="2" charset="2"/>
              <a:buChar char="n"/>
              <a:defRPr sz="2400">
                <a:solidFill>
                  <a:srgbClr val="00233C"/>
                </a:solidFill>
                <a:latin typeface="Arial" charset="0"/>
              </a:defRPr>
            </a:lvl1pPr>
            <a:lvl2pPr marL="742950" indent="-285750" eaLnBrk="0" hangingPunct="0">
              <a:spcBef>
                <a:spcPct val="20000"/>
              </a:spcBef>
              <a:buClr>
                <a:srgbClr val="FF0000"/>
              </a:buClr>
              <a:buSzPct val="100000"/>
              <a:buChar char="•"/>
              <a:defRPr sz="2000">
                <a:solidFill>
                  <a:srgbClr val="00233C"/>
                </a:solidFill>
                <a:latin typeface="Arial" charset="0"/>
              </a:defRPr>
            </a:lvl2pPr>
            <a:lvl3pPr marL="1143000" indent="-228600" eaLnBrk="0" hangingPunct="0">
              <a:spcBef>
                <a:spcPct val="20000"/>
              </a:spcBef>
              <a:buClr>
                <a:srgbClr val="FF0000"/>
              </a:buClr>
              <a:buSzPct val="100000"/>
              <a:buChar char="–"/>
              <a:defRPr sz="2000">
                <a:solidFill>
                  <a:srgbClr val="00233C"/>
                </a:solidFill>
                <a:latin typeface="Arial" charset="0"/>
              </a:defRPr>
            </a:lvl3pPr>
            <a:lvl4pPr marL="1600200" indent="-228600" eaLnBrk="0" hangingPunct="0">
              <a:spcBef>
                <a:spcPct val="20000"/>
              </a:spcBef>
              <a:buClr>
                <a:srgbClr val="FF0000"/>
              </a:buClr>
              <a:buSzPct val="100000"/>
              <a:buChar char="–"/>
              <a:defRPr sz="2000">
                <a:solidFill>
                  <a:srgbClr val="00233C"/>
                </a:solidFill>
                <a:latin typeface="Arial" charset="0"/>
              </a:defRPr>
            </a:lvl4pPr>
            <a:lvl5pPr marL="2057400" indent="-228600" eaLnBrk="0" hangingPunct="0">
              <a:spcBef>
                <a:spcPct val="20000"/>
              </a:spcBef>
              <a:buClr>
                <a:srgbClr val="FF0000"/>
              </a:buClr>
              <a:buSzPct val="100000"/>
              <a:buChar char="–"/>
              <a:defRPr sz="2000">
                <a:solidFill>
                  <a:srgbClr val="00233C"/>
                </a:solidFill>
                <a:latin typeface="Arial" charset="0"/>
              </a:defRPr>
            </a:lvl5pPr>
            <a:lvl6pPr marL="2514600" indent="-228600" eaLnBrk="0" fontAlgn="base" hangingPunct="0">
              <a:spcBef>
                <a:spcPct val="20000"/>
              </a:spcBef>
              <a:spcAft>
                <a:spcPct val="0"/>
              </a:spcAft>
              <a:buClr>
                <a:srgbClr val="FF0000"/>
              </a:buClr>
              <a:buSzPct val="100000"/>
              <a:buChar char="–"/>
              <a:defRPr sz="2000">
                <a:solidFill>
                  <a:srgbClr val="00233C"/>
                </a:solidFill>
                <a:latin typeface="Arial" charset="0"/>
              </a:defRPr>
            </a:lvl6pPr>
            <a:lvl7pPr marL="2971800" indent="-228600" eaLnBrk="0" fontAlgn="base" hangingPunct="0">
              <a:spcBef>
                <a:spcPct val="20000"/>
              </a:spcBef>
              <a:spcAft>
                <a:spcPct val="0"/>
              </a:spcAft>
              <a:buClr>
                <a:srgbClr val="FF0000"/>
              </a:buClr>
              <a:buSzPct val="100000"/>
              <a:buChar char="–"/>
              <a:defRPr sz="2000">
                <a:solidFill>
                  <a:srgbClr val="00233C"/>
                </a:solidFill>
                <a:latin typeface="Arial" charset="0"/>
              </a:defRPr>
            </a:lvl7pPr>
            <a:lvl8pPr marL="3429000" indent="-228600" eaLnBrk="0" fontAlgn="base" hangingPunct="0">
              <a:spcBef>
                <a:spcPct val="20000"/>
              </a:spcBef>
              <a:spcAft>
                <a:spcPct val="0"/>
              </a:spcAft>
              <a:buClr>
                <a:srgbClr val="FF0000"/>
              </a:buClr>
              <a:buSzPct val="100000"/>
              <a:buChar char="–"/>
              <a:defRPr sz="2000">
                <a:solidFill>
                  <a:srgbClr val="00233C"/>
                </a:solidFill>
                <a:latin typeface="Arial" charset="0"/>
              </a:defRPr>
            </a:lvl8pPr>
            <a:lvl9pPr marL="3886200" indent="-228600" eaLnBrk="0" fontAlgn="base" hangingPunct="0">
              <a:spcBef>
                <a:spcPct val="20000"/>
              </a:spcBef>
              <a:spcAft>
                <a:spcPct val="0"/>
              </a:spcAft>
              <a:buClr>
                <a:srgbClr val="FF0000"/>
              </a:buClr>
              <a:buSzPct val="100000"/>
              <a:buChar char="–"/>
              <a:defRPr sz="2000">
                <a:solidFill>
                  <a:srgbClr val="00233C"/>
                </a:solidFill>
                <a:latin typeface="Arial" charset="0"/>
              </a:defRPr>
            </a:lvl9pPr>
          </a:lstStyle>
          <a:p>
            <a:pPr algn="l" eaLnBrk="1" hangingPunct="1">
              <a:spcBef>
                <a:spcPct val="0"/>
              </a:spcBef>
              <a:buClrTx/>
              <a:buSzTx/>
              <a:buFontTx/>
              <a:buNone/>
            </a:pPr>
            <a:r>
              <a:rPr lang="sv-SE" altLang="en-US" sz="1600" b="1" dirty="0" err="1" smtClean="0">
                <a:solidFill>
                  <a:schemeClr val="tx1"/>
                </a:solidFill>
              </a:rPr>
              <a:t>Parada</a:t>
            </a:r>
            <a:r>
              <a:rPr lang="sv-SE" altLang="en-US" sz="1600" b="1" dirty="0" smtClean="0">
                <a:solidFill>
                  <a:schemeClr val="tx1"/>
                </a:solidFill>
              </a:rPr>
              <a:t> de </a:t>
            </a:r>
          </a:p>
          <a:p>
            <a:pPr algn="l" eaLnBrk="1" hangingPunct="1">
              <a:spcBef>
                <a:spcPct val="0"/>
              </a:spcBef>
              <a:buClrTx/>
              <a:buSzTx/>
              <a:buFontTx/>
              <a:buNone/>
            </a:pPr>
            <a:r>
              <a:rPr lang="sv-SE" altLang="en-US" sz="1600" b="1" dirty="0" err="1" smtClean="0">
                <a:solidFill>
                  <a:schemeClr val="tx1"/>
                </a:solidFill>
              </a:rPr>
              <a:t>emergencia</a:t>
            </a:r>
            <a:endParaRPr lang="sv-SE" altLang="en-US" sz="1600" b="1" dirty="0">
              <a:solidFill>
                <a:schemeClr val="tx1"/>
              </a:solidFill>
            </a:endParaRPr>
          </a:p>
        </p:txBody>
      </p:sp>
      <p:sp>
        <p:nvSpPr>
          <p:cNvPr id="37" name="TextBox 9"/>
          <p:cNvSpPr txBox="1">
            <a:spLocks noChangeArrowheads="1"/>
          </p:cNvSpPr>
          <p:nvPr/>
        </p:nvSpPr>
        <p:spPr bwMode="auto">
          <a:xfrm>
            <a:off x="442520" y="4164439"/>
            <a:ext cx="2678818" cy="338554"/>
          </a:xfrm>
          <a:prstGeom prst="rect">
            <a:avLst/>
          </a:prstGeom>
          <a:noFill/>
          <a:ln>
            <a:noFill/>
          </a:ln>
          <a:extLs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spcBef>
                <a:spcPct val="20000"/>
              </a:spcBef>
              <a:buClr>
                <a:srgbClr val="FF0000"/>
              </a:buClr>
              <a:buSzPct val="100000"/>
              <a:buFont typeface="Wingdings" pitchFamily="2" charset="2"/>
              <a:buChar char="n"/>
              <a:defRPr sz="2400">
                <a:solidFill>
                  <a:srgbClr val="00233C"/>
                </a:solidFill>
                <a:latin typeface="Arial" charset="0"/>
              </a:defRPr>
            </a:lvl1pPr>
            <a:lvl2pPr marL="742950" indent="-285750" eaLnBrk="0" hangingPunct="0">
              <a:spcBef>
                <a:spcPct val="20000"/>
              </a:spcBef>
              <a:buClr>
                <a:srgbClr val="FF0000"/>
              </a:buClr>
              <a:buSzPct val="100000"/>
              <a:buChar char="•"/>
              <a:defRPr sz="2000">
                <a:solidFill>
                  <a:srgbClr val="00233C"/>
                </a:solidFill>
                <a:latin typeface="Arial" charset="0"/>
              </a:defRPr>
            </a:lvl2pPr>
            <a:lvl3pPr marL="1143000" indent="-228600" eaLnBrk="0" hangingPunct="0">
              <a:spcBef>
                <a:spcPct val="20000"/>
              </a:spcBef>
              <a:buClr>
                <a:srgbClr val="FF0000"/>
              </a:buClr>
              <a:buSzPct val="100000"/>
              <a:buChar char="–"/>
              <a:defRPr sz="2000">
                <a:solidFill>
                  <a:srgbClr val="00233C"/>
                </a:solidFill>
                <a:latin typeface="Arial" charset="0"/>
              </a:defRPr>
            </a:lvl3pPr>
            <a:lvl4pPr marL="1600200" indent="-228600" eaLnBrk="0" hangingPunct="0">
              <a:spcBef>
                <a:spcPct val="20000"/>
              </a:spcBef>
              <a:buClr>
                <a:srgbClr val="FF0000"/>
              </a:buClr>
              <a:buSzPct val="100000"/>
              <a:buChar char="–"/>
              <a:defRPr sz="2000">
                <a:solidFill>
                  <a:srgbClr val="00233C"/>
                </a:solidFill>
                <a:latin typeface="Arial" charset="0"/>
              </a:defRPr>
            </a:lvl4pPr>
            <a:lvl5pPr marL="2057400" indent="-228600" eaLnBrk="0" hangingPunct="0">
              <a:spcBef>
                <a:spcPct val="20000"/>
              </a:spcBef>
              <a:buClr>
                <a:srgbClr val="FF0000"/>
              </a:buClr>
              <a:buSzPct val="100000"/>
              <a:buChar char="–"/>
              <a:defRPr sz="2000">
                <a:solidFill>
                  <a:srgbClr val="00233C"/>
                </a:solidFill>
                <a:latin typeface="Arial" charset="0"/>
              </a:defRPr>
            </a:lvl5pPr>
            <a:lvl6pPr marL="2514600" indent="-228600" eaLnBrk="0" fontAlgn="base" hangingPunct="0">
              <a:spcBef>
                <a:spcPct val="20000"/>
              </a:spcBef>
              <a:spcAft>
                <a:spcPct val="0"/>
              </a:spcAft>
              <a:buClr>
                <a:srgbClr val="FF0000"/>
              </a:buClr>
              <a:buSzPct val="100000"/>
              <a:buChar char="–"/>
              <a:defRPr sz="2000">
                <a:solidFill>
                  <a:srgbClr val="00233C"/>
                </a:solidFill>
                <a:latin typeface="Arial" charset="0"/>
              </a:defRPr>
            </a:lvl6pPr>
            <a:lvl7pPr marL="2971800" indent="-228600" eaLnBrk="0" fontAlgn="base" hangingPunct="0">
              <a:spcBef>
                <a:spcPct val="20000"/>
              </a:spcBef>
              <a:spcAft>
                <a:spcPct val="0"/>
              </a:spcAft>
              <a:buClr>
                <a:srgbClr val="FF0000"/>
              </a:buClr>
              <a:buSzPct val="100000"/>
              <a:buChar char="–"/>
              <a:defRPr sz="2000">
                <a:solidFill>
                  <a:srgbClr val="00233C"/>
                </a:solidFill>
                <a:latin typeface="Arial" charset="0"/>
              </a:defRPr>
            </a:lvl7pPr>
            <a:lvl8pPr marL="3429000" indent="-228600" eaLnBrk="0" fontAlgn="base" hangingPunct="0">
              <a:spcBef>
                <a:spcPct val="20000"/>
              </a:spcBef>
              <a:spcAft>
                <a:spcPct val="0"/>
              </a:spcAft>
              <a:buClr>
                <a:srgbClr val="FF0000"/>
              </a:buClr>
              <a:buSzPct val="100000"/>
              <a:buChar char="–"/>
              <a:defRPr sz="2000">
                <a:solidFill>
                  <a:srgbClr val="00233C"/>
                </a:solidFill>
                <a:latin typeface="Arial" charset="0"/>
              </a:defRPr>
            </a:lvl8pPr>
            <a:lvl9pPr marL="3886200" indent="-228600" eaLnBrk="0" fontAlgn="base" hangingPunct="0">
              <a:spcBef>
                <a:spcPct val="20000"/>
              </a:spcBef>
              <a:spcAft>
                <a:spcPct val="0"/>
              </a:spcAft>
              <a:buClr>
                <a:srgbClr val="FF0000"/>
              </a:buClr>
              <a:buSzPct val="100000"/>
              <a:buChar char="–"/>
              <a:defRPr sz="2000">
                <a:solidFill>
                  <a:srgbClr val="00233C"/>
                </a:solidFill>
                <a:latin typeface="Arial" charset="0"/>
              </a:defRPr>
            </a:lvl9pPr>
          </a:lstStyle>
          <a:p>
            <a:pPr algn="r" eaLnBrk="1" hangingPunct="1">
              <a:spcBef>
                <a:spcPct val="0"/>
              </a:spcBef>
              <a:buClrTx/>
              <a:buSzTx/>
              <a:buFontTx/>
              <a:buNone/>
            </a:pPr>
            <a:r>
              <a:rPr lang="sv-SE" altLang="en-US" sz="1600" b="1" dirty="0">
                <a:solidFill>
                  <a:schemeClr val="tx1"/>
                </a:solidFill>
              </a:rPr>
              <a:t>Interlock 1 –  </a:t>
            </a:r>
            <a:r>
              <a:rPr lang="sv-SE" altLang="en-US" sz="1600" b="1" dirty="0" err="1" smtClean="0">
                <a:solidFill>
                  <a:schemeClr val="tx1"/>
                </a:solidFill>
              </a:rPr>
              <a:t>Fijo</a:t>
            </a:r>
            <a:endParaRPr lang="sv-SE" altLang="en-US" sz="1600" b="1" dirty="0">
              <a:solidFill>
                <a:schemeClr val="tx1"/>
              </a:solidFill>
            </a:endParaRPr>
          </a:p>
        </p:txBody>
      </p:sp>
      <p:sp>
        <p:nvSpPr>
          <p:cNvPr id="38" name="TextBox 10"/>
          <p:cNvSpPr txBox="1">
            <a:spLocks noChangeArrowheads="1"/>
          </p:cNvSpPr>
          <p:nvPr/>
        </p:nvSpPr>
        <p:spPr bwMode="auto">
          <a:xfrm>
            <a:off x="440035" y="2555300"/>
            <a:ext cx="2678818" cy="338554"/>
          </a:xfrm>
          <a:prstGeom prst="rect">
            <a:avLst/>
          </a:prstGeom>
          <a:noFill/>
          <a:ln>
            <a:noFill/>
          </a:ln>
          <a:extLs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spcBef>
                <a:spcPct val="20000"/>
              </a:spcBef>
              <a:buClr>
                <a:srgbClr val="FF0000"/>
              </a:buClr>
              <a:buSzPct val="100000"/>
              <a:buFont typeface="Wingdings" pitchFamily="2" charset="2"/>
              <a:buChar char="n"/>
              <a:defRPr sz="2400">
                <a:solidFill>
                  <a:srgbClr val="00233C"/>
                </a:solidFill>
                <a:latin typeface="Arial" charset="0"/>
              </a:defRPr>
            </a:lvl1pPr>
            <a:lvl2pPr marL="742950" indent="-285750" eaLnBrk="0" hangingPunct="0">
              <a:spcBef>
                <a:spcPct val="20000"/>
              </a:spcBef>
              <a:buClr>
                <a:srgbClr val="FF0000"/>
              </a:buClr>
              <a:buSzPct val="100000"/>
              <a:buChar char="•"/>
              <a:defRPr sz="2000">
                <a:solidFill>
                  <a:srgbClr val="00233C"/>
                </a:solidFill>
                <a:latin typeface="Arial" charset="0"/>
              </a:defRPr>
            </a:lvl2pPr>
            <a:lvl3pPr marL="1143000" indent="-228600" eaLnBrk="0" hangingPunct="0">
              <a:spcBef>
                <a:spcPct val="20000"/>
              </a:spcBef>
              <a:buClr>
                <a:srgbClr val="FF0000"/>
              </a:buClr>
              <a:buSzPct val="100000"/>
              <a:buChar char="–"/>
              <a:defRPr sz="2000">
                <a:solidFill>
                  <a:srgbClr val="00233C"/>
                </a:solidFill>
                <a:latin typeface="Arial" charset="0"/>
              </a:defRPr>
            </a:lvl3pPr>
            <a:lvl4pPr marL="1600200" indent="-228600" eaLnBrk="0" hangingPunct="0">
              <a:spcBef>
                <a:spcPct val="20000"/>
              </a:spcBef>
              <a:buClr>
                <a:srgbClr val="FF0000"/>
              </a:buClr>
              <a:buSzPct val="100000"/>
              <a:buChar char="–"/>
              <a:defRPr sz="2000">
                <a:solidFill>
                  <a:srgbClr val="00233C"/>
                </a:solidFill>
                <a:latin typeface="Arial" charset="0"/>
              </a:defRPr>
            </a:lvl4pPr>
            <a:lvl5pPr marL="2057400" indent="-228600" eaLnBrk="0" hangingPunct="0">
              <a:spcBef>
                <a:spcPct val="20000"/>
              </a:spcBef>
              <a:buClr>
                <a:srgbClr val="FF0000"/>
              </a:buClr>
              <a:buSzPct val="100000"/>
              <a:buChar char="–"/>
              <a:defRPr sz="2000">
                <a:solidFill>
                  <a:srgbClr val="00233C"/>
                </a:solidFill>
                <a:latin typeface="Arial" charset="0"/>
              </a:defRPr>
            </a:lvl5pPr>
            <a:lvl6pPr marL="2514600" indent="-228600" eaLnBrk="0" fontAlgn="base" hangingPunct="0">
              <a:spcBef>
                <a:spcPct val="20000"/>
              </a:spcBef>
              <a:spcAft>
                <a:spcPct val="0"/>
              </a:spcAft>
              <a:buClr>
                <a:srgbClr val="FF0000"/>
              </a:buClr>
              <a:buSzPct val="100000"/>
              <a:buChar char="–"/>
              <a:defRPr sz="2000">
                <a:solidFill>
                  <a:srgbClr val="00233C"/>
                </a:solidFill>
                <a:latin typeface="Arial" charset="0"/>
              </a:defRPr>
            </a:lvl6pPr>
            <a:lvl7pPr marL="2971800" indent="-228600" eaLnBrk="0" fontAlgn="base" hangingPunct="0">
              <a:spcBef>
                <a:spcPct val="20000"/>
              </a:spcBef>
              <a:spcAft>
                <a:spcPct val="0"/>
              </a:spcAft>
              <a:buClr>
                <a:srgbClr val="FF0000"/>
              </a:buClr>
              <a:buSzPct val="100000"/>
              <a:buChar char="–"/>
              <a:defRPr sz="2000">
                <a:solidFill>
                  <a:srgbClr val="00233C"/>
                </a:solidFill>
                <a:latin typeface="Arial" charset="0"/>
              </a:defRPr>
            </a:lvl7pPr>
            <a:lvl8pPr marL="3429000" indent="-228600" eaLnBrk="0" fontAlgn="base" hangingPunct="0">
              <a:spcBef>
                <a:spcPct val="20000"/>
              </a:spcBef>
              <a:spcAft>
                <a:spcPct val="0"/>
              </a:spcAft>
              <a:buClr>
                <a:srgbClr val="FF0000"/>
              </a:buClr>
              <a:buSzPct val="100000"/>
              <a:buChar char="–"/>
              <a:defRPr sz="2000">
                <a:solidFill>
                  <a:srgbClr val="00233C"/>
                </a:solidFill>
                <a:latin typeface="Arial" charset="0"/>
              </a:defRPr>
            </a:lvl8pPr>
            <a:lvl9pPr marL="3886200" indent="-228600" eaLnBrk="0" fontAlgn="base" hangingPunct="0">
              <a:spcBef>
                <a:spcPct val="20000"/>
              </a:spcBef>
              <a:spcAft>
                <a:spcPct val="0"/>
              </a:spcAft>
              <a:buClr>
                <a:srgbClr val="FF0000"/>
              </a:buClr>
              <a:buSzPct val="100000"/>
              <a:buChar char="–"/>
              <a:defRPr sz="2000">
                <a:solidFill>
                  <a:srgbClr val="00233C"/>
                </a:solidFill>
                <a:latin typeface="Arial" charset="0"/>
              </a:defRPr>
            </a:lvl9pPr>
          </a:lstStyle>
          <a:p>
            <a:pPr algn="r" eaLnBrk="1" hangingPunct="1">
              <a:spcBef>
                <a:spcPct val="0"/>
              </a:spcBef>
              <a:buClrTx/>
              <a:buSzTx/>
              <a:buFontTx/>
              <a:buNone/>
            </a:pPr>
            <a:r>
              <a:rPr lang="sv-SE" altLang="en-US" sz="1600" b="1" dirty="0">
                <a:solidFill>
                  <a:schemeClr val="tx1"/>
                </a:solidFill>
              </a:rPr>
              <a:t>Interlock 2 - Manual</a:t>
            </a:r>
          </a:p>
        </p:txBody>
      </p:sp>
      <p:sp>
        <p:nvSpPr>
          <p:cNvPr id="39" name="TextBox 7"/>
          <p:cNvSpPr txBox="1">
            <a:spLocks noChangeArrowheads="1"/>
          </p:cNvSpPr>
          <p:nvPr/>
        </p:nvSpPr>
        <p:spPr bwMode="auto">
          <a:xfrm>
            <a:off x="440034" y="3274437"/>
            <a:ext cx="2681281" cy="584775"/>
          </a:xfrm>
          <a:prstGeom prst="rect">
            <a:avLst/>
          </a:prstGeom>
          <a:noFill/>
          <a:ln>
            <a:noFill/>
          </a:ln>
          <a:extLs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spcBef>
                <a:spcPct val="20000"/>
              </a:spcBef>
              <a:buClr>
                <a:srgbClr val="FF0000"/>
              </a:buClr>
              <a:buSzPct val="100000"/>
              <a:buFont typeface="Wingdings" pitchFamily="2" charset="2"/>
              <a:buChar char="n"/>
              <a:defRPr sz="2400">
                <a:solidFill>
                  <a:srgbClr val="00233C"/>
                </a:solidFill>
                <a:latin typeface="Arial" charset="0"/>
              </a:defRPr>
            </a:lvl1pPr>
            <a:lvl2pPr marL="742950" indent="-285750" eaLnBrk="0" hangingPunct="0">
              <a:spcBef>
                <a:spcPct val="20000"/>
              </a:spcBef>
              <a:buClr>
                <a:srgbClr val="FF0000"/>
              </a:buClr>
              <a:buSzPct val="100000"/>
              <a:buChar char="•"/>
              <a:defRPr sz="2000">
                <a:solidFill>
                  <a:srgbClr val="00233C"/>
                </a:solidFill>
                <a:latin typeface="Arial" charset="0"/>
              </a:defRPr>
            </a:lvl2pPr>
            <a:lvl3pPr marL="1143000" indent="-228600" eaLnBrk="0" hangingPunct="0">
              <a:spcBef>
                <a:spcPct val="20000"/>
              </a:spcBef>
              <a:buClr>
                <a:srgbClr val="FF0000"/>
              </a:buClr>
              <a:buSzPct val="100000"/>
              <a:buChar char="–"/>
              <a:defRPr sz="2000">
                <a:solidFill>
                  <a:srgbClr val="00233C"/>
                </a:solidFill>
                <a:latin typeface="Arial" charset="0"/>
              </a:defRPr>
            </a:lvl3pPr>
            <a:lvl4pPr marL="1600200" indent="-228600" eaLnBrk="0" hangingPunct="0">
              <a:spcBef>
                <a:spcPct val="20000"/>
              </a:spcBef>
              <a:buClr>
                <a:srgbClr val="FF0000"/>
              </a:buClr>
              <a:buSzPct val="100000"/>
              <a:buChar char="–"/>
              <a:defRPr sz="2000">
                <a:solidFill>
                  <a:srgbClr val="00233C"/>
                </a:solidFill>
                <a:latin typeface="Arial" charset="0"/>
              </a:defRPr>
            </a:lvl4pPr>
            <a:lvl5pPr marL="2057400" indent="-228600" eaLnBrk="0" hangingPunct="0">
              <a:spcBef>
                <a:spcPct val="20000"/>
              </a:spcBef>
              <a:buClr>
                <a:srgbClr val="FF0000"/>
              </a:buClr>
              <a:buSzPct val="100000"/>
              <a:buChar char="–"/>
              <a:defRPr sz="2000">
                <a:solidFill>
                  <a:srgbClr val="00233C"/>
                </a:solidFill>
                <a:latin typeface="Arial" charset="0"/>
              </a:defRPr>
            </a:lvl5pPr>
            <a:lvl6pPr marL="2514600" indent="-228600" eaLnBrk="0" fontAlgn="base" hangingPunct="0">
              <a:spcBef>
                <a:spcPct val="20000"/>
              </a:spcBef>
              <a:spcAft>
                <a:spcPct val="0"/>
              </a:spcAft>
              <a:buClr>
                <a:srgbClr val="FF0000"/>
              </a:buClr>
              <a:buSzPct val="100000"/>
              <a:buChar char="–"/>
              <a:defRPr sz="2000">
                <a:solidFill>
                  <a:srgbClr val="00233C"/>
                </a:solidFill>
                <a:latin typeface="Arial" charset="0"/>
              </a:defRPr>
            </a:lvl6pPr>
            <a:lvl7pPr marL="2971800" indent="-228600" eaLnBrk="0" fontAlgn="base" hangingPunct="0">
              <a:spcBef>
                <a:spcPct val="20000"/>
              </a:spcBef>
              <a:spcAft>
                <a:spcPct val="0"/>
              </a:spcAft>
              <a:buClr>
                <a:srgbClr val="FF0000"/>
              </a:buClr>
              <a:buSzPct val="100000"/>
              <a:buChar char="–"/>
              <a:defRPr sz="2000">
                <a:solidFill>
                  <a:srgbClr val="00233C"/>
                </a:solidFill>
                <a:latin typeface="Arial" charset="0"/>
              </a:defRPr>
            </a:lvl7pPr>
            <a:lvl8pPr marL="3429000" indent="-228600" eaLnBrk="0" fontAlgn="base" hangingPunct="0">
              <a:spcBef>
                <a:spcPct val="20000"/>
              </a:spcBef>
              <a:spcAft>
                <a:spcPct val="0"/>
              </a:spcAft>
              <a:buClr>
                <a:srgbClr val="FF0000"/>
              </a:buClr>
              <a:buSzPct val="100000"/>
              <a:buChar char="–"/>
              <a:defRPr sz="2000">
                <a:solidFill>
                  <a:srgbClr val="00233C"/>
                </a:solidFill>
                <a:latin typeface="Arial" charset="0"/>
              </a:defRPr>
            </a:lvl8pPr>
            <a:lvl9pPr marL="3886200" indent="-228600" eaLnBrk="0" fontAlgn="base" hangingPunct="0">
              <a:spcBef>
                <a:spcPct val="20000"/>
              </a:spcBef>
              <a:spcAft>
                <a:spcPct val="0"/>
              </a:spcAft>
              <a:buClr>
                <a:srgbClr val="FF0000"/>
              </a:buClr>
              <a:buSzPct val="100000"/>
              <a:buChar char="–"/>
              <a:defRPr sz="2000">
                <a:solidFill>
                  <a:srgbClr val="00233C"/>
                </a:solidFill>
                <a:latin typeface="Arial" charset="0"/>
              </a:defRPr>
            </a:lvl9pPr>
          </a:lstStyle>
          <a:p>
            <a:pPr algn="r" eaLnBrk="1" hangingPunct="1">
              <a:spcBef>
                <a:spcPct val="0"/>
              </a:spcBef>
              <a:buClrTx/>
              <a:buSzTx/>
              <a:buFontTx/>
              <a:buNone/>
            </a:pPr>
            <a:r>
              <a:rPr lang="sv-SE" altLang="en-US" sz="1600" b="1" dirty="0" err="1" smtClean="0">
                <a:solidFill>
                  <a:schemeClr val="tx1"/>
                </a:solidFill>
              </a:rPr>
              <a:t>Indicador</a:t>
            </a:r>
            <a:r>
              <a:rPr lang="sv-SE" altLang="en-US" sz="1600" b="1" dirty="0" smtClean="0">
                <a:solidFill>
                  <a:schemeClr val="tx1"/>
                </a:solidFill>
              </a:rPr>
              <a:t> de </a:t>
            </a:r>
            <a:r>
              <a:rPr lang="sv-SE" altLang="en-US" sz="1600" b="1" dirty="0" err="1" smtClean="0">
                <a:solidFill>
                  <a:schemeClr val="tx1"/>
                </a:solidFill>
              </a:rPr>
              <a:t>lazo</a:t>
            </a:r>
            <a:r>
              <a:rPr lang="sv-SE" altLang="en-US" sz="1600" b="1" dirty="0" smtClean="0">
                <a:solidFill>
                  <a:schemeClr val="tx1"/>
                </a:solidFill>
              </a:rPr>
              <a:t> de </a:t>
            </a:r>
            <a:r>
              <a:rPr lang="sv-SE" altLang="en-US" sz="1600" b="1" dirty="0" err="1" smtClean="0">
                <a:solidFill>
                  <a:schemeClr val="tx1"/>
                </a:solidFill>
              </a:rPr>
              <a:t>tierra</a:t>
            </a:r>
            <a:r>
              <a:rPr lang="sv-SE" altLang="en-US" sz="1600" b="1" dirty="0" smtClean="0">
                <a:solidFill>
                  <a:schemeClr val="tx1"/>
                </a:solidFill>
              </a:rPr>
              <a:t> </a:t>
            </a:r>
            <a:r>
              <a:rPr lang="sv-SE" altLang="en-US" sz="1600" b="1" dirty="0" err="1" smtClean="0">
                <a:solidFill>
                  <a:schemeClr val="tx1"/>
                </a:solidFill>
              </a:rPr>
              <a:t>abierto</a:t>
            </a:r>
            <a:endParaRPr lang="sv-SE" altLang="en-US" sz="1600" b="1" dirty="0">
              <a:solidFill>
                <a:schemeClr val="tx1"/>
              </a:solidFill>
            </a:endParaRPr>
          </a:p>
        </p:txBody>
      </p:sp>
      <p:sp>
        <p:nvSpPr>
          <p:cNvPr id="41" name="TextBox 7"/>
          <p:cNvSpPr txBox="1">
            <a:spLocks noChangeArrowheads="1"/>
          </p:cNvSpPr>
          <p:nvPr/>
        </p:nvSpPr>
        <p:spPr bwMode="auto">
          <a:xfrm>
            <a:off x="5760799" y="3578816"/>
            <a:ext cx="3013671" cy="338554"/>
          </a:xfrm>
          <a:prstGeom prst="rect">
            <a:avLst/>
          </a:prstGeom>
          <a:noFill/>
          <a:ln>
            <a:noFill/>
          </a:ln>
          <a:extLs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spcBef>
                <a:spcPct val="20000"/>
              </a:spcBef>
              <a:buClr>
                <a:srgbClr val="FF0000"/>
              </a:buClr>
              <a:buSzPct val="100000"/>
              <a:buFont typeface="Wingdings" pitchFamily="2" charset="2"/>
              <a:buChar char="n"/>
              <a:defRPr sz="2400">
                <a:solidFill>
                  <a:srgbClr val="00233C"/>
                </a:solidFill>
                <a:latin typeface="Arial" charset="0"/>
              </a:defRPr>
            </a:lvl1pPr>
            <a:lvl2pPr marL="742950" indent="-285750" eaLnBrk="0" hangingPunct="0">
              <a:spcBef>
                <a:spcPct val="20000"/>
              </a:spcBef>
              <a:buClr>
                <a:srgbClr val="FF0000"/>
              </a:buClr>
              <a:buSzPct val="100000"/>
              <a:buChar char="•"/>
              <a:defRPr sz="2000">
                <a:solidFill>
                  <a:srgbClr val="00233C"/>
                </a:solidFill>
                <a:latin typeface="Arial" charset="0"/>
              </a:defRPr>
            </a:lvl2pPr>
            <a:lvl3pPr marL="1143000" indent="-228600" eaLnBrk="0" hangingPunct="0">
              <a:spcBef>
                <a:spcPct val="20000"/>
              </a:spcBef>
              <a:buClr>
                <a:srgbClr val="FF0000"/>
              </a:buClr>
              <a:buSzPct val="100000"/>
              <a:buChar char="–"/>
              <a:defRPr sz="2000">
                <a:solidFill>
                  <a:srgbClr val="00233C"/>
                </a:solidFill>
                <a:latin typeface="Arial" charset="0"/>
              </a:defRPr>
            </a:lvl3pPr>
            <a:lvl4pPr marL="1600200" indent="-228600" eaLnBrk="0" hangingPunct="0">
              <a:spcBef>
                <a:spcPct val="20000"/>
              </a:spcBef>
              <a:buClr>
                <a:srgbClr val="FF0000"/>
              </a:buClr>
              <a:buSzPct val="100000"/>
              <a:buChar char="–"/>
              <a:defRPr sz="2000">
                <a:solidFill>
                  <a:srgbClr val="00233C"/>
                </a:solidFill>
                <a:latin typeface="Arial" charset="0"/>
              </a:defRPr>
            </a:lvl4pPr>
            <a:lvl5pPr marL="2057400" indent="-228600" eaLnBrk="0" hangingPunct="0">
              <a:spcBef>
                <a:spcPct val="20000"/>
              </a:spcBef>
              <a:buClr>
                <a:srgbClr val="FF0000"/>
              </a:buClr>
              <a:buSzPct val="100000"/>
              <a:buChar char="–"/>
              <a:defRPr sz="2000">
                <a:solidFill>
                  <a:srgbClr val="00233C"/>
                </a:solidFill>
                <a:latin typeface="Arial" charset="0"/>
              </a:defRPr>
            </a:lvl5pPr>
            <a:lvl6pPr marL="2514600" indent="-228600" eaLnBrk="0" fontAlgn="base" hangingPunct="0">
              <a:spcBef>
                <a:spcPct val="20000"/>
              </a:spcBef>
              <a:spcAft>
                <a:spcPct val="0"/>
              </a:spcAft>
              <a:buClr>
                <a:srgbClr val="FF0000"/>
              </a:buClr>
              <a:buSzPct val="100000"/>
              <a:buChar char="–"/>
              <a:defRPr sz="2000">
                <a:solidFill>
                  <a:srgbClr val="00233C"/>
                </a:solidFill>
                <a:latin typeface="Arial" charset="0"/>
              </a:defRPr>
            </a:lvl6pPr>
            <a:lvl7pPr marL="2971800" indent="-228600" eaLnBrk="0" fontAlgn="base" hangingPunct="0">
              <a:spcBef>
                <a:spcPct val="20000"/>
              </a:spcBef>
              <a:spcAft>
                <a:spcPct val="0"/>
              </a:spcAft>
              <a:buClr>
                <a:srgbClr val="FF0000"/>
              </a:buClr>
              <a:buSzPct val="100000"/>
              <a:buChar char="–"/>
              <a:defRPr sz="2000">
                <a:solidFill>
                  <a:srgbClr val="00233C"/>
                </a:solidFill>
                <a:latin typeface="Arial" charset="0"/>
              </a:defRPr>
            </a:lvl7pPr>
            <a:lvl8pPr marL="3429000" indent="-228600" eaLnBrk="0" fontAlgn="base" hangingPunct="0">
              <a:spcBef>
                <a:spcPct val="20000"/>
              </a:spcBef>
              <a:spcAft>
                <a:spcPct val="0"/>
              </a:spcAft>
              <a:buClr>
                <a:srgbClr val="FF0000"/>
              </a:buClr>
              <a:buSzPct val="100000"/>
              <a:buChar char="–"/>
              <a:defRPr sz="2000">
                <a:solidFill>
                  <a:srgbClr val="00233C"/>
                </a:solidFill>
                <a:latin typeface="Arial" charset="0"/>
              </a:defRPr>
            </a:lvl8pPr>
            <a:lvl9pPr marL="3886200" indent="-228600" eaLnBrk="0" fontAlgn="base" hangingPunct="0">
              <a:spcBef>
                <a:spcPct val="20000"/>
              </a:spcBef>
              <a:spcAft>
                <a:spcPct val="0"/>
              </a:spcAft>
              <a:buClr>
                <a:srgbClr val="FF0000"/>
              </a:buClr>
              <a:buSzPct val="100000"/>
              <a:buChar char="–"/>
              <a:defRPr sz="2000">
                <a:solidFill>
                  <a:srgbClr val="00233C"/>
                </a:solidFill>
                <a:latin typeface="Arial" charset="0"/>
              </a:defRPr>
            </a:lvl9pPr>
          </a:lstStyle>
          <a:p>
            <a:pPr algn="l" eaLnBrk="1" hangingPunct="1">
              <a:spcBef>
                <a:spcPct val="0"/>
              </a:spcBef>
              <a:buClrTx/>
              <a:buSzTx/>
              <a:buFontTx/>
              <a:buNone/>
            </a:pPr>
            <a:r>
              <a:rPr lang="sv-SE" altLang="en-US" sz="1600" b="1" dirty="0" err="1" smtClean="0">
                <a:solidFill>
                  <a:schemeClr val="tx1"/>
                </a:solidFill>
              </a:rPr>
              <a:t>Indicador</a:t>
            </a:r>
            <a:r>
              <a:rPr lang="sv-SE" altLang="en-US" sz="1600" b="1" dirty="0" smtClean="0">
                <a:solidFill>
                  <a:schemeClr val="tx1"/>
                </a:solidFill>
              </a:rPr>
              <a:t> de </a:t>
            </a:r>
            <a:r>
              <a:rPr lang="sv-SE" altLang="en-US" sz="1600" b="1" dirty="0" err="1" smtClean="0">
                <a:solidFill>
                  <a:schemeClr val="tx1"/>
                </a:solidFill>
              </a:rPr>
              <a:t>seguridad</a:t>
            </a:r>
            <a:r>
              <a:rPr lang="sv-SE" altLang="en-US" sz="1600" b="1" dirty="0" smtClean="0">
                <a:solidFill>
                  <a:schemeClr val="tx1"/>
                </a:solidFill>
              </a:rPr>
              <a:t> </a:t>
            </a:r>
            <a:endParaRPr lang="sv-SE" altLang="en-US" sz="1600" b="1" dirty="0">
              <a:solidFill>
                <a:schemeClr val="tx1"/>
              </a:solidFill>
            </a:endParaRPr>
          </a:p>
        </p:txBody>
      </p:sp>
      <p:pic>
        <p:nvPicPr>
          <p:cNvPr id="44" name="Picture 15"/>
          <p:cNvPicPr>
            <a:picLocks noChangeAspect="1" noChangeArrowheads="1"/>
          </p:cNvPicPr>
          <p:nvPr/>
        </p:nvPicPr>
        <p:blipFill rotWithShape="1">
          <a:blip r:embed="rId2" cstate="print">
            <a:extLst>
              <a:ext uri="{28A0092B-C50C-407E-A947-70E740481C1C}">
                <a14:useLocalDpi xmlns:a14="http://schemas.microsoft.com/office/drawing/2010/main"/>
              </a:ext>
            </a:extLst>
          </a:blip>
          <a:srcRect/>
          <a:stretch/>
        </p:blipFill>
        <p:spPr bwMode="auto">
          <a:xfrm>
            <a:off x="3480446" y="1064871"/>
            <a:ext cx="1838325" cy="398468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42" name="Rounded Rectangle 13"/>
          <p:cNvSpPr/>
          <p:nvPr/>
        </p:nvSpPr>
        <p:spPr>
          <a:xfrm>
            <a:off x="4190035" y="3520617"/>
            <a:ext cx="934676" cy="474545"/>
          </a:xfrm>
          <a:prstGeom prst="roundRect">
            <a:avLst/>
          </a:prstGeom>
          <a:noFill/>
          <a:ln>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algn="ctr" eaLnBrk="1" hangingPunct="1">
              <a:defRPr/>
            </a:pPr>
            <a:endParaRPr lang="sv-SE" altLang="en-US" sz="1600" b="1" smtClean="0">
              <a:solidFill>
                <a:srgbClr val="FFFFFF"/>
              </a:solidFill>
            </a:endParaRPr>
          </a:p>
        </p:txBody>
      </p:sp>
      <p:cxnSp>
        <p:nvCxnSpPr>
          <p:cNvPr id="45" name="Straight Arrow Connector 10"/>
          <p:cNvCxnSpPr/>
          <p:nvPr/>
        </p:nvCxnSpPr>
        <p:spPr>
          <a:xfrm flipH="1" flipV="1">
            <a:off x="5124711" y="3757889"/>
            <a:ext cx="636088" cy="40626"/>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46" name="Straight Arrow Connector 10"/>
          <p:cNvCxnSpPr>
            <a:stCxn id="39" idx="3"/>
          </p:cNvCxnSpPr>
          <p:nvPr/>
        </p:nvCxnSpPr>
        <p:spPr>
          <a:xfrm>
            <a:off x="3121315" y="3566825"/>
            <a:ext cx="844204" cy="286026"/>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47" name="Straight Arrow Connector 10"/>
          <p:cNvCxnSpPr>
            <a:stCxn id="34" idx="1"/>
          </p:cNvCxnSpPr>
          <p:nvPr/>
        </p:nvCxnSpPr>
        <p:spPr>
          <a:xfrm flipH="1">
            <a:off x="5124711" y="2958027"/>
            <a:ext cx="563069" cy="0"/>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48" name="Straight Arrow Connector 10"/>
          <p:cNvCxnSpPr/>
          <p:nvPr/>
        </p:nvCxnSpPr>
        <p:spPr>
          <a:xfrm flipH="1">
            <a:off x="5247962" y="1844510"/>
            <a:ext cx="429941" cy="0"/>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49" name="Straight Arrow Connector 10"/>
          <p:cNvCxnSpPr/>
          <p:nvPr/>
        </p:nvCxnSpPr>
        <p:spPr>
          <a:xfrm>
            <a:off x="3148787" y="2774999"/>
            <a:ext cx="555112" cy="118855"/>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0" name="Straight Arrow Connector 10"/>
          <p:cNvCxnSpPr>
            <a:stCxn id="37" idx="3"/>
          </p:cNvCxnSpPr>
          <p:nvPr/>
        </p:nvCxnSpPr>
        <p:spPr>
          <a:xfrm>
            <a:off x="3121338" y="4333716"/>
            <a:ext cx="582561" cy="37263"/>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52" name="Straight Arrow Connector 10"/>
          <p:cNvCxnSpPr>
            <a:stCxn id="36" idx="1"/>
          </p:cNvCxnSpPr>
          <p:nvPr/>
        </p:nvCxnSpPr>
        <p:spPr>
          <a:xfrm flipH="1" flipV="1">
            <a:off x="5247962" y="4547955"/>
            <a:ext cx="512838" cy="115412"/>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66417328"/>
      </p:ext>
    </p:extLst>
  </p:cSld>
  <p:clrMapOvr>
    <a:masterClrMapping/>
  </p:clrMapOvr>
  <p:transition spd="slow"/>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46314" y="465765"/>
            <a:ext cx="6753217" cy="482203"/>
          </a:xfrm>
        </p:spPr>
        <p:txBody>
          <a:bodyPr/>
          <a:lstStyle/>
          <a:p>
            <a:r>
              <a:rPr lang="es-ES" sz="2500" dirty="0" smtClean="0">
                <a:solidFill>
                  <a:srgbClr val="FF0000"/>
                </a:solidFill>
              </a:rPr>
              <a:t>T</a:t>
            </a:r>
            <a:r>
              <a:rPr lang="es-ES" sz="2500" dirty="0" smtClean="0"/>
              <a:t>RAX: Panel frontal de la unidad principal</a:t>
            </a:r>
            <a:endParaRPr lang="en-GB" sz="1700" dirty="0"/>
          </a:p>
        </p:txBody>
      </p:sp>
      <p:pic>
        <p:nvPicPr>
          <p:cNvPr id="12" name="Picture 5" descr="X:\Products &amp; Projects\TRAX\Drawings\Main\Panel\Top_panel_AJ0007CE.jpg"/>
          <p:cNvPicPr>
            <a:picLocks noChangeAspect="1" noChangeArrowheads="1"/>
          </p:cNvPicPr>
          <p:nvPr/>
        </p:nvPicPr>
        <p:blipFill>
          <a:blip r:embed="rId2" cstate="print">
            <a:extLst>
              <a:ext uri="{28A0092B-C50C-407E-A947-70E740481C1C}">
                <a14:useLocalDpi xmlns:a14="http://schemas.microsoft.com/office/drawing/2010/main"/>
              </a:ext>
            </a:extLst>
          </a:blip>
          <a:srcRect/>
          <a:stretch>
            <a:fillRect/>
          </a:stretch>
        </p:blipFill>
        <p:spPr bwMode="auto">
          <a:xfrm>
            <a:off x="1545772" y="1145093"/>
            <a:ext cx="5851689" cy="374755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3" name="Rectángulo redondeado 2"/>
          <p:cNvSpPr/>
          <p:nvPr/>
        </p:nvSpPr>
        <p:spPr bwMode="auto">
          <a:xfrm>
            <a:off x="1759298" y="1325251"/>
            <a:ext cx="1076499" cy="978678"/>
          </a:xfrm>
          <a:prstGeom prst="roundRect">
            <a:avLst/>
          </a:prstGeom>
          <a:noFill/>
          <a:ln w="57150" cap="flat" cmpd="sng" algn="ctr">
            <a:solidFill>
              <a:srgbClr val="FFFF00"/>
            </a:solidFill>
            <a:prstDash val="solid"/>
            <a:miter lim="800000"/>
            <a:headEnd type="none" w="sm" len="sm"/>
            <a:tailEnd type="none" w="sm" len="sm"/>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s-ES_tradnl" sz="2400" b="0" i="0" u="none" strike="noStrike" cap="none" normalizeH="0" baseline="0" smtClean="0">
              <a:ln>
                <a:noFill/>
              </a:ln>
              <a:solidFill>
                <a:schemeClr val="tx1"/>
              </a:solidFill>
              <a:effectLst/>
              <a:latin typeface="Arial" pitchFamily="34" charset="0"/>
            </a:endParaRPr>
          </a:p>
        </p:txBody>
      </p:sp>
    </p:spTree>
    <p:extLst>
      <p:ext uri="{BB962C8B-B14F-4D97-AF65-F5344CB8AC3E}">
        <p14:creationId xmlns:p14="http://schemas.microsoft.com/office/powerpoint/2010/main" val="2104281669"/>
      </p:ext>
    </p:extLst>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46314" y="465765"/>
            <a:ext cx="6753217" cy="482203"/>
          </a:xfrm>
        </p:spPr>
        <p:txBody>
          <a:bodyPr/>
          <a:lstStyle/>
          <a:p>
            <a:r>
              <a:rPr lang="es-ES" sz="2500" dirty="0" smtClean="0">
                <a:solidFill>
                  <a:srgbClr val="FF0000"/>
                </a:solidFill>
              </a:rPr>
              <a:t>T</a:t>
            </a:r>
            <a:r>
              <a:rPr lang="es-ES" sz="2500" dirty="0" smtClean="0"/>
              <a:t>RAX: Panel frontal de la unidad principal</a:t>
            </a:r>
            <a:endParaRPr lang="en-GB" sz="1700" dirty="0"/>
          </a:p>
        </p:txBody>
      </p:sp>
      <p:sp>
        <p:nvSpPr>
          <p:cNvPr id="12" name="TextBox 2"/>
          <p:cNvSpPr txBox="1">
            <a:spLocks noChangeArrowheads="1"/>
          </p:cNvSpPr>
          <p:nvPr/>
        </p:nvSpPr>
        <p:spPr bwMode="auto">
          <a:xfrm>
            <a:off x="629393" y="1881121"/>
            <a:ext cx="2649056" cy="584775"/>
          </a:xfrm>
          <a:prstGeom prst="rect">
            <a:avLst/>
          </a:prstGeom>
          <a:noFill/>
          <a:ln>
            <a:noFill/>
          </a:ln>
          <a:extLs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spcBef>
                <a:spcPct val="20000"/>
              </a:spcBef>
              <a:buClr>
                <a:srgbClr val="FF0000"/>
              </a:buClr>
              <a:buSzPct val="100000"/>
              <a:buFont typeface="Wingdings" pitchFamily="2" charset="2"/>
              <a:buChar char="n"/>
              <a:defRPr sz="2400">
                <a:solidFill>
                  <a:srgbClr val="00233C"/>
                </a:solidFill>
                <a:latin typeface="Arial" charset="0"/>
              </a:defRPr>
            </a:lvl1pPr>
            <a:lvl2pPr marL="742950" indent="-285750" eaLnBrk="0" hangingPunct="0">
              <a:spcBef>
                <a:spcPct val="20000"/>
              </a:spcBef>
              <a:buClr>
                <a:srgbClr val="FF0000"/>
              </a:buClr>
              <a:buSzPct val="100000"/>
              <a:buChar char="•"/>
              <a:defRPr sz="2000">
                <a:solidFill>
                  <a:srgbClr val="00233C"/>
                </a:solidFill>
                <a:latin typeface="Arial" charset="0"/>
              </a:defRPr>
            </a:lvl2pPr>
            <a:lvl3pPr marL="1143000" indent="-228600" eaLnBrk="0" hangingPunct="0">
              <a:spcBef>
                <a:spcPct val="20000"/>
              </a:spcBef>
              <a:buClr>
                <a:srgbClr val="FF0000"/>
              </a:buClr>
              <a:buSzPct val="100000"/>
              <a:buChar char="–"/>
              <a:defRPr sz="2000">
                <a:solidFill>
                  <a:srgbClr val="00233C"/>
                </a:solidFill>
                <a:latin typeface="Arial" charset="0"/>
              </a:defRPr>
            </a:lvl3pPr>
            <a:lvl4pPr marL="1600200" indent="-228600" eaLnBrk="0" hangingPunct="0">
              <a:spcBef>
                <a:spcPct val="20000"/>
              </a:spcBef>
              <a:buClr>
                <a:srgbClr val="FF0000"/>
              </a:buClr>
              <a:buSzPct val="100000"/>
              <a:buChar char="–"/>
              <a:defRPr sz="2000">
                <a:solidFill>
                  <a:srgbClr val="00233C"/>
                </a:solidFill>
                <a:latin typeface="Arial" charset="0"/>
              </a:defRPr>
            </a:lvl4pPr>
            <a:lvl5pPr marL="2057400" indent="-228600" eaLnBrk="0" hangingPunct="0">
              <a:spcBef>
                <a:spcPct val="20000"/>
              </a:spcBef>
              <a:buClr>
                <a:srgbClr val="FF0000"/>
              </a:buClr>
              <a:buSzPct val="100000"/>
              <a:buChar char="–"/>
              <a:defRPr sz="2000">
                <a:solidFill>
                  <a:srgbClr val="00233C"/>
                </a:solidFill>
                <a:latin typeface="Arial" charset="0"/>
              </a:defRPr>
            </a:lvl5pPr>
            <a:lvl6pPr marL="2514600" indent="-228600" eaLnBrk="0" fontAlgn="base" hangingPunct="0">
              <a:spcBef>
                <a:spcPct val="20000"/>
              </a:spcBef>
              <a:spcAft>
                <a:spcPct val="0"/>
              </a:spcAft>
              <a:buClr>
                <a:srgbClr val="FF0000"/>
              </a:buClr>
              <a:buSzPct val="100000"/>
              <a:buChar char="–"/>
              <a:defRPr sz="2000">
                <a:solidFill>
                  <a:srgbClr val="00233C"/>
                </a:solidFill>
                <a:latin typeface="Arial" charset="0"/>
              </a:defRPr>
            </a:lvl6pPr>
            <a:lvl7pPr marL="2971800" indent="-228600" eaLnBrk="0" fontAlgn="base" hangingPunct="0">
              <a:spcBef>
                <a:spcPct val="20000"/>
              </a:spcBef>
              <a:spcAft>
                <a:spcPct val="0"/>
              </a:spcAft>
              <a:buClr>
                <a:srgbClr val="FF0000"/>
              </a:buClr>
              <a:buSzPct val="100000"/>
              <a:buChar char="–"/>
              <a:defRPr sz="2000">
                <a:solidFill>
                  <a:srgbClr val="00233C"/>
                </a:solidFill>
                <a:latin typeface="Arial" charset="0"/>
              </a:defRPr>
            </a:lvl7pPr>
            <a:lvl8pPr marL="3429000" indent="-228600" eaLnBrk="0" fontAlgn="base" hangingPunct="0">
              <a:spcBef>
                <a:spcPct val="20000"/>
              </a:spcBef>
              <a:spcAft>
                <a:spcPct val="0"/>
              </a:spcAft>
              <a:buClr>
                <a:srgbClr val="FF0000"/>
              </a:buClr>
              <a:buSzPct val="100000"/>
              <a:buChar char="–"/>
              <a:defRPr sz="2000">
                <a:solidFill>
                  <a:srgbClr val="00233C"/>
                </a:solidFill>
                <a:latin typeface="Arial" charset="0"/>
              </a:defRPr>
            </a:lvl8pPr>
            <a:lvl9pPr marL="3886200" indent="-228600" eaLnBrk="0" fontAlgn="base" hangingPunct="0">
              <a:spcBef>
                <a:spcPct val="20000"/>
              </a:spcBef>
              <a:spcAft>
                <a:spcPct val="0"/>
              </a:spcAft>
              <a:buClr>
                <a:srgbClr val="FF0000"/>
              </a:buClr>
              <a:buSzPct val="100000"/>
              <a:buChar char="–"/>
              <a:defRPr sz="2000">
                <a:solidFill>
                  <a:srgbClr val="00233C"/>
                </a:solidFill>
                <a:latin typeface="Arial" charset="0"/>
              </a:defRPr>
            </a:lvl9pPr>
          </a:lstStyle>
          <a:p>
            <a:pPr algn="r" eaLnBrk="1" hangingPunct="1">
              <a:spcBef>
                <a:spcPct val="0"/>
              </a:spcBef>
              <a:buClrTx/>
              <a:buSzTx/>
              <a:buFontTx/>
              <a:buNone/>
            </a:pPr>
            <a:r>
              <a:rPr lang="sv-SE" altLang="en-US" sz="1600" b="1" dirty="0" smtClean="0">
                <a:solidFill>
                  <a:schemeClr val="tx1"/>
                </a:solidFill>
              </a:rPr>
              <a:t>Puerto de </a:t>
            </a:r>
            <a:r>
              <a:rPr lang="sv-SE" altLang="en-US" sz="1600" b="1" dirty="0" err="1" smtClean="0">
                <a:solidFill>
                  <a:schemeClr val="tx1"/>
                </a:solidFill>
              </a:rPr>
              <a:t>comunicación</a:t>
            </a:r>
            <a:r>
              <a:rPr lang="sv-SE" altLang="en-US" sz="1600" b="1" dirty="0" smtClean="0">
                <a:solidFill>
                  <a:schemeClr val="tx1"/>
                </a:solidFill>
              </a:rPr>
              <a:t> </a:t>
            </a:r>
            <a:endParaRPr lang="sv-SE" altLang="en-US" sz="1600" b="1" dirty="0">
              <a:solidFill>
                <a:schemeClr val="tx1"/>
              </a:solidFill>
            </a:endParaRPr>
          </a:p>
          <a:p>
            <a:pPr algn="r" eaLnBrk="1" hangingPunct="1">
              <a:spcBef>
                <a:spcPct val="0"/>
              </a:spcBef>
              <a:buClrTx/>
              <a:buSzTx/>
              <a:buFontTx/>
              <a:buNone/>
            </a:pPr>
            <a:r>
              <a:rPr lang="sv-SE" altLang="en-US" sz="1600" b="1" dirty="0" smtClean="0">
                <a:solidFill>
                  <a:schemeClr val="tx1"/>
                </a:solidFill>
              </a:rPr>
              <a:t>Ethernet</a:t>
            </a:r>
            <a:endParaRPr lang="sv-SE" altLang="en-US" sz="1600" b="1" dirty="0">
              <a:solidFill>
                <a:schemeClr val="tx1"/>
              </a:solidFill>
            </a:endParaRPr>
          </a:p>
        </p:txBody>
      </p:sp>
      <p:sp>
        <p:nvSpPr>
          <p:cNvPr id="15" name="TextBox 3"/>
          <p:cNvSpPr txBox="1">
            <a:spLocks noChangeArrowheads="1"/>
          </p:cNvSpPr>
          <p:nvPr/>
        </p:nvSpPr>
        <p:spPr bwMode="auto">
          <a:xfrm>
            <a:off x="453319" y="2618468"/>
            <a:ext cx="2677397" cy="584775"/>
          </a:xfrm>
          <a:prstGeom prst="rect">
            <a:avLst/>
          </a:prstGeom>
          <a:noFill/>
          <a:ln>
            <a:noFill/>
          </a:ln>
          <a:extLs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spcBef>
                <a:spcPct val="20000"/>
              </a:spcBef>
              <a:buClr>
                <a:srgbClr val="FF0000"/>
              </a:buClr>
              <a:buSzPct val="100000"/>
              <a:buFont typeface="Wingdings" pitchFamily="2" charset="2"/>
              <a:buChar char="n"/>
              <a:defRPr sz="2400">
                <a:solidFill>
                  <a:srgbClr val="00233C"/>
                </a:solidFill>
                <a:latin typeface="Arial" charset="0"/>
              </a:defRPr>
            </a:lvl1pPr>
            <a:lvl2pPr marL="742950" indent="-285750" eaLnBrk="0" hangingPunct="0">
              <a:spcBef>
                <a:spcPct val="20000"/>
              </a:spcBef>
              <a:buClr>
                <a:srgbClr val="FF0000"/>
              </a:buClr>
              <a:buSzPct val="100000"/>
              <a:buChar char="•"/>
              <a:defRPr sz="2000">
                <a:solidFill>
                  <a:srgbClr val="00233C"/>
                </a:solidFill>
                <a:latin typeface="Arial" charset="0"/>
              </a:defRPr>
            </a:lvl2pPr>
            <a:lvl3pPr marL="1143000" indent="-228600" eaLnBrk="0" hangingPunct="0">
              <a:spcBef>
                <a:spcPct val="20000"/>
              </a:spcBef>
              <a:buClr>
                <a:srgbClr val="FF0000"/>
              </a:buClr>
              <a:buSzPct val="100000"/>
              <a:buChar char="–"/>
              <a:defRPr sz="2000">
                <a:solidFill>
                  <a:srgbClr val="00233C"/>
                </a:solidFill>
                <a:latin typeface="Arial" charset="0"/>
              </a:defRPr>
            </a:lvl3pPr>
            <a:lvl4pPr marL="1600200" indent="-228600" eaLnBrk="0" hangingPunct="0">
              <a:spcBef>
                <a:spcPct val="20000"/>
              </a:spcBef>
              <a:buClr>
                <a:srgbClr val="FF0000"/>
              </a:buClr>
              <a:buSzPct val="100000"/>
              <a:buChar char="–"/>
              <a:defRPr sz="2000">
                <a:solidFill>
                  <a:srgbClr val="00233C"/>
                </a:solidFill>
                <a:latin typeface="Arial" charset="0"/>
              </a:defRPr>
            </a:lvl4pPr>
            <a:lvl5pPr marL="2057400" indent="-228600" eaLnBrk="0" hangingPunct="0">
              <a:spcBef>
                <a:spcPct val="20000"/>
              </a:spcBef>
              <a:buClr>
                <a:srgbClr val="FF0000"/>
              </a:buClr>
              <a:buSzPct val="100000"/>
              <a:buChar char="–"/>
              <a:defRPr sz="2000">
                <a:solidFill>
                  <a:srgbClr val="00233C"/>
                </a:solidFill>
                <a:latin typeface="Arial" charset="0"/>
              </a:defRPr>
            </a:lvl5pPr>
            <a:lvl6pPr marL="2514600" indent="-228600" eaLnBrk="0" fontAlgn="base" hangingPunct="0">
              <a:spcBef>
                <a:spcPct val="20000"/>
              </a:spcBef>
              <a:spcAft>
                <a:spcPct val="0"/>
              </a:spcAft>
              <a:buClr>
                <a:srgbClr val="FF0000"/>
              </a:buClr>
              <a:buSzPct val="100000"/>
              <a:buChar char="–"/>
              <a:defRPr sz="2000">
                <a:solidFill>
                  <a:srgbClr val="00233C"/>
                </a:solidFill>
                <a:latin typeface="Arial" charset="0"/>
              </a:defRPr>
            </a:lvl6pPr>
            <a:lvl7pPr marL="2971800" indent="-228600" eaLnBrk="0" fontAlgn="base" hangingPunct="0">
              <a:spcBef>
                <a:spcPct val="20000"/>
              </a:spcBef>
              <a:spcAft>
                <a:spcPct val="0"/>
              </a:spcAft>
              <a:buClr>
                <a:srgbClr val="FF0000"/>
              </a:buClr>
              <a:buSzPct val="100000"/>
              <a:buChar char="–"/>
              <a:defRPr sz="2000">
                <a:solidFill>
                  <a:srgbClr val="00233C"/>
                </a:solidFill>
                <a:latin typeface="Arial" charset="0"/>
              </a:defRPr>
            </a:lvl7pPr>
            <a:lvl8pPr marL="3429000" indent="-228600" eaLnBrk="0" fontAlgn="base" hangingPunct="0">
              <a:spcBef>
                <a:spcPct val="20000"/>
              </a:spcBef>
              <a:spcAft>
                <a:spcPct val="0"/>
              </a:spcAft>
              <a:buClr>
                <a:srgbClr val="FF0000"/>
              </a:buClr>
              <a:buSzPct val="100000"/>
              <a:buChar char="–"/>
              <a:defRPr sz="2000">
                <a:solidFill>
                  <a:srgbClr val="00233C"/>
                </a:solidFill>
                <a:latin typeface="Arial" charset="0"/>
              </a:defRPr>
            </a:lvl8pPr>
            <a:lvl9pPr marL="3886200" indent="-228600" eaLnBrk="0" fontAlgn="base" hangingPunct="0">
              <a:spcBef>
                <a:spcPct val="20000"/>
              </a:spcBef>
              <a:spcAft>
                <a:spcPct val="0"/>
              </a:spcAft>
              <a:buClr>
                <a:srgbClr val="FF0000"/>
              </a:buClr>
              <a:buSzPct val="100000"/>
              <a:buChar char="–"/>
              <a:defRPr sz="2000">
                <a:solidFill>
                  <a:srgbClr val="00233C"/>
                </a:solidFill>
                <a:latin typeface="Arial" charset="0"/>
              </a:defRPr>
            </a:lvl9pPr>
          </a:lstStyle>
          <a:p>
            <a:pPr algn="r" eaLnBrk="1" hangingPunct="1">
              <a:spcBef>
                <a:spcPct val="0"/>
              </a:spcBef>
              <a:buClrTx/>
              <a:buSzTx/>
              <a:buFontTx/>
              <a:buNone/>
            </a:pPr>
            <a:r>
              <a:rPr lang="sv-SE" altLang="en-US" sz="1600" b="1" dirty="0" smtClean="0">
                <a:solidFill>
                  <a:schemeClr val="tx1"/>
                </a:solidFill>
              </a:rPr>
              <a:t>Puertos de </a:t>
            </a:r>
            <a:r>
              <a:rPr lang="sv-SE" altLang="en-US" sz="1600" b="1" dirty="0" err="1" smtClean="0">
                <a:solidFill>
                  <a:schemeClr val="tx1"/>
                </a:solidFill>
              </a:rPr>
              <a:t>comunicación</a:t>
            </a:r>
            <a:endParaRPr lang="sv-SE" altLang="en-US" sz="1600" b="1" dirty="0">
              <a:solidFill>
                <a:schemeClr val="tx1"/>
              </a:solidFill>
            </a:endParaRPr>
          </a:p>
          <a:p>
            <a:pPr algn="r" eaLnBrk="1" hangingPunct="1">
              <a:spcBef>
                <a:spcPct val="0"/>
              </a:spcBef>
              <a:buClrTx/>
              <a:buSzTx/>
              <a:buFontTx/>
              <a:buNone/>
            </a:pPr>
            <a:r>
              <a:rPr lang="sv-SE" altLang="en-US" sz="1600" b="1" dirty="0">
                <a:solidFill>
                  <a:schemeClr val="tx1"/>
                </a:solidFill>
              </a:rPr>
              <a:t>3 x </a:t>
            </a:r>
            <a:r>
              <a:rPr lang="sv-SE" altLang="en-US" sz="1600" b="1" dirty="0" smtClean="0">
                <a:solidFill>
                  <a:schemeClr val="tx1"/>
                </a:solidFill>
              </a:rPr>
              <a:t>USB</a:t>
            </a:r>
            <a:endParaRPr lang="sv-SE" altLang="en-US" sz="1600" b="1" dirty="0">
              <a:solidFill>
                <a:schemeClr val="tx1"/>
              </a:solidFill>
            </a:endParaRPr>
          </a:p>
        </p:txBody>
      </p:sp>
      <p:sp>
        <p:nvSpPr>
          <p:cNvPr id="16" name="TextBox 4"/>
          <p:cNvSpPr txBox="1">
            <a:spLocks noChangeArrowheads="1"/>
          </p:cNvSpPr>
          <p:nvPr/>
        </p:nvSpPr>
        <p:spPr bwMode="auto">
          <a:xfrm>
            <a:off x="5615206" y="1970768"/>
            <a:ext cx="3220036" cy="338554"/>
          </a:xfrm>
          <a:prstGeom prst="rect">
            <a:avLst/>
          </a:prstGeom>
          <a:noFill/>
          <a:ln>
            <a:noFill/>
          </a:ln>
          <a:extLs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spcBef>
                <a:spcPct val="20000"/>
              </a:spcBef>
              <a:buClr>
                <a:srgbClr val="FF0000"/>
              </a:buClr>
              <a:buSzPct val="100000"/>
              <a:buFont typeface="Wingdings" pitchFamily="2" charset="2"/>
              <a:buChar char="n"/>
              <a:defRPr sz="2400">
                <a:solidFill>
                  <a:srgbClr val="00233C"/>
                </a:solidFill>
                <a:latin typeface="Arial" charset="0"/>
              </a:defRPr>
            </a:lvl1pPr>
            <a:lvl2pPr marL="742950" indent="-285750" eaLnBrk="0" hangingPunct="0">
              <a:spcBef>
                <a:spcPct val="20000"/>
              </a:spcBef>
              <a:buClr>
                <a:srgbClr val="FF0000"/>
              </a:buClr>
              <a:buSzPct val="100000"/>
              <a:buChar char="•"/>
              <a:defRPr sz="2000">
                <a:solidFill>
                  <a:srgbClr val="00233C"/>
                </a:solidFill>
                <a:latin typeface="Arial" charset="0"/>
              </a:defRPr>
            </a:lvl2pPr>
            <a:lvl3pPr marL="1143000" indent="-228600" eaLnBrk="0" hangingPunct="0">
              <a:spcBef>
                <a:spcPct val="20000"/>
              </a:spcBef>
              <a:buClr>
                <a:srgbClr val="FF0000"/>
              </a:buClr>
              <a:buSzPct val="100000"/>
              <a:buChar char="–"/>
              <a:defRPr sz="2000">
                <a:solidFill>
                  <a:srgbClr val="00233C"/>
                </a:solidFill>
                <a:latin typeface="Arial" charset="0"/>
              </a:defRPr>
            </a:lvl3pPr>
            <a:lvl4pPr marL="1600200" indent="-228600" eaLnBrk="0" hangingPunct="0">
              <a:spcBef>
                <a:spcPct val="20000"/>
              </a:spcBef>
              <a:buClr>
                <a:srgbClr val="FF0000"/>
              </a:buClr>
              <a:buSzPct val="100000"/>
              <a:buChar char="–"/>
              <a:defRPr sz="2000">
                <a:solidFill>
                  <a:srgbClr val="00233C"/>
                </a:solidFill>
                <a:latin typeface="Arial" charset="0"/>
              </a:defRPr>
            </a:lvl4pPr>
            <a:lvl5pPr marL="2057400" indent="-228600" eaLnBrk="0" hangingPunct="0">
              <a:spcBef>
                <a:spcPct val="20000"/>
              </a:spcBef>
              <a:buClr>
                <a:srgbClr val="FF0000"/>
              </a:buClr>
              <a:buSzPct val="100000"/>
              <a:buChar char="–"/>
              <a:defRPr sz="2000">
                <a:solidFill>
                  <a:srgbClr val="00233C"/>
                </a:solidFill>
                <a:latin typeface="Arial" charset="0"/>
              </a:defRPr>
            </a:lvl5pPr>
            <a:lvl6pPr marL="2514600" indent="-228600" eaLnBrk="0" fontAlgn="base" hangingPunct="0">
              <a:spcBef>
                <a:spcPct val="20000"/>
              </a:spcBef>
              <a:spcAft>
                <a:spcPct val="0"/>
              </a:spcAft>
              <a:buClr>
                <a:srgbClr val="FF0000"/>
              </a:buClr>
              <a:buSzPct val="100000"/>
              <a:buChar char="–"/>
              <a:defRPr sz="2000">
                <a:solidFill>
                  <a:srgbClr val="00233C"/>
                </a:solidFill>
                <a:latin typeface="Arial" charset="0"/>
              </a:defRPr>
            </a:lvl6pPr>
            <a:lvl7pPr marL="2971800" indent="-228600" eaLnBrk="0" fontAlgn="base" hangingPunct="0">
              <a:spcBef>
                <a:spcPct val="20000"/>
              </a:spcBef>
              <a:spcAft>
                <a:spcPct val="0"/>
              </a:spcAft>
              <a:buClr>
                <a:srgbClr val="FF0000"/>
              </a:buClr>
              <a:buSzPct val="100000"/>
              <a:buChar char="–"/>
              <a:defRPr sz="2000">
                <a:solidFill>
                  <a:srgbClr val="00233C"/>
                </a:solidFill>
                <a:latin typeface="Arial" charset="0"/>
              </a:defRPr>
            </a:lvl7pPr>
            <a:lvl8pPr marL="3429000" indent="-228600" eaLnBrk="0" fontAlgn="base" hangingPunct="0">
              <a:spcBef>
                <a:spcPct val="20000"/>
              </a:spcBef>
              <a:spcAft>
                <a:spcPct val="0"/>
              </a:spcAft>
              <a:buClr>
                <a:srgbClr val="FF0000"/>
              </a:buClr>
              <a:buSzPct val="100000"/>
              <a:buChar char="–"/>
              <a:defRPr sz="2000">
                <a:solidFill>
                  <a:srgbClr val="00233C"/>
                </a:solidFill>
                <a:latin typeface="Arial" charset="0"/>
              </a:defRPr>
            </a:lvl8pPr>
            <a:lvl9pPr marL="3886200" indent="-228600" eaLnBrk="0" fontAlgn="base" hangingPunct="0">
              <a:spcBef>
                <a:spcPct val="20000"/>
              </a:spcBef>
              <a:spcAft>
                <a:spcPct val="0"/>
              </a:spcAft>
              <a:buClr>
                <a:srgbClr val="FF0000"/>
              </a:buClr>
              <a:buSzPct val="100000"/>
              <a:buChar char="–"/>
              <a:defRPr sz="2000">
                <a:solidFill>
                  <a:srgbClr val="00233C"/>
                </a:solidFill>
                <a:latin typeface="Arial" charset="0"/>
              </a:defRPr>
            </a:lvl9pPr>
          </a:lstStyle>
          <a:p>
            <a:pPr eaLnBrk="1" hangingPunct="1">
              <a:spcBef>
                <a:spcPct val="0"/>
              </a:spcBef>
              <a:buClrTx/>
              <a:buSzTx/>
              <a:buNone/>
            </a:pPr>
            <a:r>
              <a:rPr lang="sv-SE" altLang="en-US" sz="1600" b="1" dirty="0" err="1" smtClean="0">
                <a:solidFill>
                  <a:schemeClr val="tx1"/>
                </a:solidFill>
              </a:rPr>
              <a:t>Comunicación</a:t>
            </a:r>
            <a:r>
              <a:rPr lang="sv-SE" altLang="en-US" sz="1600" b="1" dirty="0" smtClean="0">
                <a:solidFill>
                  <a:schemeClr val="tx1"/>
                </a:solidFill>
              </a:rPr>
              <a:t> </a:t>
            </a:r>
            <a:r>
              <a:rPr lang="sv-SE" altLang="en-US" sz="1600" b="1" dirty="0" err="1" smtClean="0">
                <a:solidFill>
                  <a:schemeClr val="tx1"/>
                </a:solidFill>
              </a:rPr>
              <a:t>Wifi</a:t>
            </a:r>
            <a:endParaRPr lang="sv-SE" altLang="en-US" sz="1600" b="1" dirty="0">
              <a:solidFill>
                <a:schemeClr val="tx1"/>
              </a:solidFill>
            </a:endParaRPr>
          </a:p>
        </p:txBody>
      </p:sp>
      <p:sp>
        <p:nvSpPr>
          <p:cNvPr id="18" name="TextBox 5"/>
          <p:cNvSpPr txBox="1">
            <a:spLocks noChangeArrowheads="1"/>
          </p:cNvSpPr>
          <p:nvPr/>
        </p:nvSpPr>
        <p:spPr bwMode="auto">
          <a:xfrm>
            <a:off x="6302669" y="2828328"/>
            <a:ext cx="1950682" cy="338554"/>
          </a:xfrm>
          <a:prstGeom prst="rect">
            <a:avLst/>
          </a:prstGeom>
          <a:noFill/>
          <a:ln>
            <a:noFill/>
          </a:ln>
          <a:extLs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spcBef>
                <a:spcPct val="20000"/>
              </a:spcBef>
              <a:buClr>
                <a:srgbClr val="FF0000"/>
              </a:buClr>
              <a:buSzPct val="100000"/>
              <a:buFont typeface="Wingdings" pitchFamily="2" charset="2"/>
              <a:buChar char="n"/>
              <a:defRPr sz="2400">
                <a:solidFill>
                  <a:srgbClr val="00233C"/>
                </a:solidFill>
                <a:latin typeface="Arial" charset="0"/>
              </a:defRPr>
            </a:lvl1pPr>
            <a:lvl2pPr marL="742950" indent="-285750" eaLnBrk="0" hangingPunct="0">
              <a:spcBef>
                <a:spcPct val="20000"/>
              </a:spcBef>
              <a:buClr>
                <a:srgbClr val="FF0000"/>
              </a:buClr>
              <a:buSzPct val="100000"/>
              <a:buChar char="•"/>
              <a:defRPr sz="2000">
                <a:solidFill>
                  <a:srgbClr val="00233C"/>
                </a:solidFill>
                <a:latin typeface="Arial" charset="0"/>
              </a:defRPr>
            </a:lvl2pPr>
            <a:lvl3pPr marL="1143000" indent="-228600" eaLnBrk="0" hangingPunct="0">
              <a:spcBef>
                <a:spcPct val="20000"/>
              </a:spcBef>
              <a:buClr>
                <a:srgbClr val="FF0000"/>
              </a:buClr>
              <a:buSzPct val="100000"/>
              <a:buChar char="–"/>
              <a:defRPr sz="2000">
                <a:solidFill>
                  <a:srgbClr val="00233C"/>
                </a:solidFill>
                <a:latin typeface="Arial" charset="0"/>
              </a:defRPr>
            </a:lvl3pPr>
            <a:lvl4pPr marL="1600200" indent="-228600" eaLnBrk="0" hangingPunct="0">
              <a:spcBef>
                <a:spcPct val="20000"/>
              </a:spcBef>
              <a:buClr>
                <a:srgbClr val="FF0000"/>
              </a:buClr>
              <a:buSzPct val="100000"/>
              <a:buChar char="–"/>
              <a:defRPr sz="2000">
                <a:solidFill>
                  <a:srgbClr val="00233C"/>
                </a:solidFill>
                <a:latin typeface="Arial" charset="0"/>
              </a:defRPr>
            </a:lvl4pPr>
            <a:lvl5pPr marL="2057400" indent="-228600" eaLnBrk="0" hangingPunct="0">
              <a:spcBef>
                <a:spcPct val="20000"/>
              </a:spcBef>
              <a:buClr>
                <a:srgbClr val="FF0000"/>
              </a:buClr>
              <a:buSzPct val="100000"/>
              <a:buChar char="–"/>
              <a:defRPr sz="2000">
                <a:solidFill>
                  <a:srgbClr val="00233C"/>
                </a:solidFill>
                <a:latin typeface="Arial" charset="0"/>
              </a:defRPr>
            </a:lvl5pPr>
            <a:lvl6pPr marL="2514600" indent="-228600" eaLnBrk="0" fontAlgn="base" hangingPunct="0">
              <a:spcBef>
                <a:spcPct val="20000"/>
              </a:spcBef>
              <a:spcAft>
                <a:spcPct val="0"/>
              </a:spcAft>
              <a:buClr>
                <a:srgbClr val="FF0000"/>
              </a:buClr>
              <a:buSzPct val="100000"/>
              <a:buChar char="–"/>
              <a:defRPr sz="2000">
                <a:solidFill>
                  <a:srgbClr val="00233C"/>
                </a:solidFill>
                <a:latin typeface="Arial" charset="0"/>
              </a:defRPr>
            </a:lvl6pPr>
            <a:lvl7pPr marL="2971800" indent="-228600" eaLnBrk="0" fontAlgn="base" hangingPunct="0">
              <a:spcBef>
                <a:spcPct val="20000"/>
              </a:spcBef>
              <a:spcAft>
                <a:spcPct val="0"/>
              </a:spcAft>
              <a:buClr>
                <a:srgbClr val="FF0000"/>
              </a:buClr>
              <a:buSzPct val="100000"/>
              <a:buChar char="–"/>
              <a:defRPr sz="2000">
                <a:solidFill>
                  <a:srgbClr val="00233C"/>
                </a:solidFill>
                <a:latin typeface="Arial" charset="0"/>
              </a:defRPr>
            </a:lvl7pPr>
            <a:lvl8pPr marL="3429000" indent="-228600" eaLnBrk="0" fontAlgn="base" hangingPunct="0">
              <a:spcBef>
                <a:spcPct val="20000"/>
              </a:spcBef>
              <a:spcAft>
                <a:spcPct val="0"/>
              </a:spcAft>
              <a:buClr>
                <a:srgbClr val="FF0000"/>
              </a:buClr>
              <a:buSzPct val="100000"/>
              <a:buChar char="–"/>
              <a:defRPr sz="2000">
                <a:solidFill>
                  <a:srgbClr val="00233C"/>
                </a:solidFill>
                <a:latin typeface="Arial" charset="0"/>
              </a:defRPr>
            </a:lvl8pPr>
            <a:lvl9pPr marL="3886200" indent="-228600" eaLnBrk="0" fontAlgn="base" hangingPunct="0">
              <a:spcBef>
                <a:spcPct val="20000"/>
              </a:spcBef>
              <a:spcAft>
                <a:spcPct val="0"/>
              </a:spcAft>
              <a:buClr>
                <a:srgbClr val="FF0000"/>
              </a:buClr>
              <a:buSzPct val="100000"/>
              <a:buChar char="–"/>
              <a:defRPr sz="2000">
                <a:solidFill>
                  <a:srgbClr val="00233C"/>
                </a:solidFill>
                <a:latin typeface="Arial" charset="0"/>
              </a:defRPr>
            </a:lvl9pPr>
          </a:lstStyle>
          <a:p>
            <a:pPr algn="l" eaLnBrk="1" hangingPunct="1">
              <a:spcBef>
                <a:spcPct val="0"/>
              </a:spcBef>
              <a:buClrTx/>
              <a:buSzTx/>
              <a:buFontTx/>
              <a:buNone/>
            </a:pPr>
            <a:r>
              <a:rPr lang="sv-SE" altLang="en-US" sz="1600" b="1" dirty="0" smtClean="0">
                <a:solidFill>
                  <a:schemeClr val="tx1"/>
                </a:solidFill>
              </a:rPr>
              <a:t>Speaker</a:t>
            </a:r>
            <a:endParaRPr lang="sv-SE" altLang="en-US" sz="1600" b="1" dirty="0">
              <a:solidFill>
                <a:schemeClr val="tx1"/>
              </a:solidFill>
            </a:endParaRPr>
          </a:p>
        </p:txBody>
      </p:sp>
      <p:pic>
        <p:nvPicPr>
          <p:cNvPr id="27" name="Picture 15"/>
          <p:cNvPicPr>
            <a:picLocks noChangeAspect="1" noChangeArrowheads="1"/>
          </p:cNvPicPr>
          <p:nvPr/>
        </p:nvPicPr>
        <p:blipFill rotWithShape="1">
          <a:blip r:embed="rId2" cstate="print">
            <a:extLst>
              <a:ext uri="{28A0092B-C50C-407E-A947-70E740481C1C}">
                <a14:useLocalDpi xmlns:a14="http://schemas.microsoft.com/office/drawing/2010/main"/>
              </a:ext>
            </a:extLst>
          </a:blip>
          <a:srcRect/>
          <a:stretch/>
        </p:blipFill>
        <p:spPr bwMode="auto">
          <a:xfrm>
            <a:off x="3670518" y="1683432"/>
            <a:ext cx="1838325" cy="15414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cxnSp>
        <p:nvCxnSpPr>
          <p:cNvPr id="28" name="Straight Arrow Connector 10"/>
          <p:cNvCxnSpPr>
            <a:stCxn id="12" idx="3"/>
          </p:cNvCxnSpPr>
          <p:nvPr/>
        </p:nvCxnSpPr>
        <p:spPr>
          <a:xfrm flipV="1">
            <a:off x="3278449" y="2151529"/>
            <a:ext cx="522586" cy="21980"/>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30" name="Straight Arrow Connector 10"/>
          <p:cNvCxnSpPr>
            <a:stCxn id="15" idx="3"/>
          </p:cNvCxnSpPr>
          <p:nvPr/>
        </p:nvCxnSpPr>
        <p:spPr>
          <a:xfrm flipV="1">
            <a:off x="3130716" y="2531192"/>
            <a:ext cx="692206" cy="379664"/>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32" name="Straight Arrow Connector 10"/>
          <p:cNvCxnSpPr>
            <a:stCxn id="15" idx="3"/>
          </p:cNvCxnSpPr>
          <p:nvPr/>
        </p:nvCxnSpPr>
        <p:spPr>
          <a:xfrm flipV="1">
            <a:off x="3130716" y="2641606"/>
            <a:ext cx="1638508" cy="269250"/>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35" name="Straight Arrow Connector 10"/>
          <p:cNvCxnSpPr/>
          <p:nvPr/>
        </p:nvCxnSpPr>
        <p:spPr>
          <a:xfrm>
            <a:off x="3130716" y="2907394"/>
            <a:ext cx="794513" cy="75708"/>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40" name="Straight Arrow Connector 10"/>
          <p:cNvCxnSpPr/>
          <p:nvPr/>
        </p:nvCxnSpPr>
        <p:spPr>
          <a:xfrm flipH="1">
            <a:off x="5116180" y="2151529"/>
            <a:ext cx="1115121" cy="0"/>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43" name="Straight Arrow Connector 10"/>
          <p:cNvCxnSpPr>
            <a:stCxn id="18" idx="1"/>
          </p:cNvCxnSpPr>
          <p:nvPr/>
        </p:nvCxnSpPr>
        <p:spPr>
          <a:xfrm flipH="1" flipV="1">
            <a:off x="5397190" y="2943922"/>
            <a:ext cx="905479" cy="53683"/>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92926200"/>
      </p:ext>
    </p:extLst>
  </p:cSld>
  <p:clrMapOvr>
    <a:masterClrMapping/>
  </p:clrMapOvr>
  <p:transition spd="slow"/>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46314" y="465765"/>
            <a:ext cx="6753217" cy="482203"/>
          </a:xfrm>
        </p:spPr>
        <p:txBody>
          <a:bodyPr/>
          <a:lstStyle/>
          <a:p>
            <a:r>
              <a:rPr lang="es-ES" sz="2500" dirty="0" smtClean="0">
                <a:solidFill>
                  <a:srgbClr val="FF0000"/>
                </a:solidFill>
              </a:rPr>
              <a:t>T</a:t>
            </a:r>
            <a:r>
              <a:rPr lang="es-ES" sz="2500" dirty="0" smtClean="0"/>
              <a:t>RAX: Panel frontal de la unidad principal</a:t>
            </a:r>
            <a:endParaRPr lang="en-GB" sz="1700" dirty="0"/>
          </a:p>
        </p:txBody>
      </p:sp>
      <p:pic>
        <p:nvPicPr>
          <p:cNvPr id="12" name="Picture 5" descr="X:\Products &amp; Projects\TRAX\Drawings\Main\Panel\Top_panel_AJ0007CE.jpg"/>
          <p:cNvPicPr>
            <a:picLocks noChangeAspect="1" noChangeArrowheads="1"/>
          </p:cNvPicPr>
          <p:nvPr/>
        </p:nvPicPr>
        <p:blipFill>
          <a:blip r:embed="rId2" cstate="print">
            <a:extLst>
              <a:ext uri="{28A0092B-C50C-407E-A947-70E740481C1C}">
                <a14:useLocalDpi xmlns:a14="http://schemas.microsoft.com/office/drawing/2010/main"/>
              </a:ext>
            </a:extLst>
          </a:blip>
          <a:srcRect/>
          <a:stretch>
            <a:fillRect/>
          </a:stretch>
        </p:blipFill>
        <p:spPr bwMode="auto">
          <a:xfrm>
            <a:off x="1545772" y="1145093"/>
            <a:ext cx="5851689" cy="374755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3" name="Rectángulo redondeado 2"/>
          <p:cNvSpPr/>
          <p:nvPr/>
        </p:nvSpPr>
        <p:spPr bwMode="auto">
          <a:xfrm>
            <a:off x="2824169" y="1325251"/>
            <a:ext cx="3047713" cy="978678"/>
          </a:xfrm>
          <a:prstGeom prst="roundRect">
            <a:avLst/>
          </a:prstGeom>
          <a:noFill/>
          <a:ln w="57150" cap="flat" cmpd="sng" algn="ctr">
            <a:solidFill>
              <a:srgbClr val="FFFF00"/>
            </a:solidFill>
            <a:prstDash val="solid"/>
            <a:miter lim="800000"/>
            <a:headEnd type="none" w="sm" len="sm"/>
            <a:tailEnd type="none" w="sm" len="sm"/>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s-ES_tradnl" sz="2400" b="0" i="0" u="none" strike="noStrike" cap="none" normalizeH="0" baseline="0" smtClean="0">
              <a:ln>
                <a:noFill/>
              </a:ln>
              <a:solidFill>
                <a:schemeClr val="tx1"/>
              </a:solidFill>
              <a:effectLst/>
              <a:latin typeface="Arial" pitchFamily="34" charset="0"/>
            </a:endParaRPr>
          </a:p>
        </p:txBody>
      </p:sp>
    </p:spTree>
    <p:extLst>
      <p:ext uri="{BB962C8B-B14F-4D97-AF65-F5344CB8AC3E}">
        <p14:creationId xmlns:p14="http://schemas.microsoft.com/office/powerpoint/2010/main" val="610591476"/>
      </p:ext>
    </p:extLst>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46314" y="465765"/>
            <a:ext cx="6753217" cy="482203"/>
          </a:xfrm>
        </p:spPr>
        <p:txBody>
          <a:bodyPr/>
          <a:lstStyle/>
          <a:p>
            <a:r>
              <a:rPr lang="es-ES" sz="2500" dirty="0" smtClean="0">
                <a:solidFill>
                  <a:srgbClr val="FF0000"/>
                </a:solidFill>
              </a:rPr>
              <a:t>T</a:t>
            </a:r>
            <a:r>
              <a:rPr lang="es-ES" sz="2500" dirty="0" smtClean="0"/>
              <a:t>RAX: Panel frontal de la unidad principal</a:t>
            </a:r>
            <a:endParaRPr lang="en-GB" sz="1700" dirty="0"/>
          </a:p>
        </p:txBody>
      </p:sp>
      <p:sp>
        <p:nvSpPr>
          <p:cNvPr id="5" name="TextBox 2"/>
          <p:cNvSpPr txBox="1">
            <a:spLocks noChangeArrowheads="1"/>
          </p:cNvSpPr>
          <p:nvPr/>
        </p:nvSpPr>
        <p:spPr bwMode="auto">
          <a:xfrm>
            <a:off x="1187450" y="1339850"/>
            <a:ext cx="1368425" cy="338554"/>
          </a:xfrm>
          <a:prstGeom prst="rect">
            <a:avLst/>
          </a:prstGeom>
          <a:noFill/>
          <a:ln>
            <a:noFill/>
          </a:ln>
          <a:extLs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spcBef>
                <a:spcPct val="20000"/>
              </a:spcBef>
              <a:buClr>
                <a:srgbClr val="FF0000"/>
              </a:buClr>
              <a:buSzPct val="100000"/>
              <a:buFont typeface="Wingdings" pitchFamily="2" charset="2"/>
              <a:buChar char="n"/>
              <a:defRPr sz="2400">
                <a:solidFill>
                  <a:srgbClr val="00233C"/>
                </a:solidFill>
                <a:latin typeface="Arial" charset="0"/>
              </a:defRPr>
            </a:lvl1pPr>
            <a:lvl2pPr marL="742950" indent="-285750" eaLnBrk="0" hangingPunct="0">
              <a:spcBef>
                <a:spcPct val="20000"/>
              </a:spcBef>
              <a:buClr>
                <a:srgbClr val="FF0000"/>
              </a:buClr>
              <a:buSzPct val="100000"/>
              <a:buChar char="•"/>
              <a:defRPr sz="2000">
                <a:solidFill>
                  <a:srgbClr val="00233C"/>
                </a:solidFill>
                <a:latin typeface="Arial" charset="0"/>
              </a:defRPr>
            </a:lvl2pPr>
            <a:lvl3pPr marL="1143000" indent="-228600" eaLnBrk="0" hangingPunct="0">
              <a:spcBef>
                <a:spcPct val="20000"/>
              </a:spcBef>
              <a:buClr>
                <a:srgbClr val="FF0000"/>
              </a:buClr>
              <a:buSzPct val="100000"/>
              <a:buChar char="–"/>
              <a:defRPr sz="2000">
                <a:solidFill>
                  <a:srgbClr val="00233C"/>
                </a:solidFill>
                <a:latin typeface="Arial" charset="0"/>
              </a:defRPr>
            </a:lvl3pPr>
            <a:lvl4pPr marL="1600200" indent="-228600" eaLnBrk="0" hangingPunct="0">
              <a:spcBef>
                <a:spcPct val="20000"/>
              </a:spcBef>
              <a:buClr>
                <a:srgbClr val="FF0000"/>
              </a:buClr>
              <a:buSzPct val="100000"/>
              <a:buChar char="–"/>
              <a:defRPr sz="2000">
                <a:solidFill>
                  <a:srgbClr val="00233C"/>
                </a:solidFill>
                <a:latin typeface="Arial" charset="0"/>
              </a:defRPr>
            </a:lvl4pPr>
            <a:lvl5pPr marL="2057400" indent="-228600" eaLnBrk="0" hangingPunct="0">
              <a:spcBef>
                <a:spcPct val="20000"/>
              </a:spcBef>
              <a:buClr>
                <a:srgbClr val="FF0000"/>
              </a:buClr>
              <a:buSzPct val="100000"/>
              <a:buChar char="–"/>
              <a:defRPr sz="2000">
                <a:solidFill>
                  <a:srgbClr val="00233C"/>
                </a:solidFill>
                <a:latin typeface="Arial" charset="0"/>
              </a:defRPr>
            </a:lvl5pPr>
            <a:lvl6pPr marL="2514600" indent="-228600" eaLnBrk="0" fontAlgn="base" hangingPunct="0">
              <a:spcBef>
                <a:spcPct val="20000"/>
              </a:spcBef>
              <a:spcAft>
                <a:spcPct val="0"/>
              </a:spcAft>
              <a:buClr>
                <a:srgbClr val="FF0000"/>
              </a:buClr>
              <a:buSzPct val="100000"/>
              <a:buChar char="–"/>
              <a:defRPr sz="2000">
                <a:solidFill>
                  <a:srgbClr val="00233C"/>
                </a:solidFill>
                <a:latin typeface="Arial" charset="0"/>
              </a:defRPr>
            </a:lvl6pPr>
            <a:lvl7pPr marL="2971800" indent="-228600" eaLnBrk="0" fontAlgn="base" hangingPunct="0">
              <a:spcBef>
                <a:spcPct val="20000"/>
              </a:spcBef>
              <a:spcAft>
                <a:spcPct val="0"/>
              </a:spcAft>
              <a:buClr>
                <a:srgbClr val="FF0000"/>
              </a:buClr>
              <a:buSzPct val="100000"/>
              <a:buChar char="–"/>
              <a:defRPr sz="2000">
                <a:solidFill>
                  <a:srgbClr val="00233C"/>
                </a:solidFill>
                <a:latin typeface="Arial" charset="0"/>
              </a:defRPr>
            </a:lvl7pPr>
            <a:lvl8pPr marL="3429000" indent="-228600" eaLnBrk="0" fontAlgn="base" hangingPunct="0">
              <a:spcBef>
                <a:spcPct val="20000"/>
              </a:spcBef>
              <a:spcAft>
                <a:spcPct val="0"/>
              </a:spcAft>
              <a:buClr>
                <a:srgbClr val="FF0000"/>
              </a:buClr>
              <a:buSzPct val="100000"/>
              <a:buChar char="–"/>
              <a:defRPr sz="2000">
                <a:solidFill>
                  <a:srgbClr val="00233C"/>
                </a:solidFill>
                <a:latin typeface="Arial" charset="0"/>
              </a:defRPr>
            </a:lvl8pPr>
            <a:lvl9pPr marL="3886200" indent="-228600" eaLnBrk="0" fontAlgn="base" hangingPunct="0">
              <a:spcBef>
                <a:spcPct val="20000"/>
              </a:spcBef>
              <a:spcAft>
                <a:spcPct val="0"/>
              </a:spcAft>
              <a:buClr>
                <a:srgbClr val="FF0000"/>
              </a:buClr>
              <a:buSzPct val="100000"/>
              <a:buChar char="–"/>
              <a:defRPr sz="2000">
                <a:solidFill>
                  <a:srgbClr val="00233C"/>
                </a:solidFill>
                <a:latin typeface="Arial" charset="0"/>
              </a:defRPr>
            </a:lvl9pPr>
          </a:lstStyle>
          <a:p>
            <a:pPr algn="ctr" eaLnBrk="1" hangingPunct="1">
              <a:spcBef>
                <a:spcPct val="0"/>
              </a:spcBef>
              <a:buClrTx/>
              <a:buSzTx/>
              <a:buFontTx/>
              <a:buNone/>
            </a:pPr>
            <a:r>
              <a:rPr lang="sv-SE" altLang="en-US" sz="1600" b="1" dirty="0" err="1" smtClean="0">
                <a:solidFill>
                  <a:schemeClr val="tx1"/>
                </a:solidFill>
              </a:rPr>
              <a:t>Trasductor</a:t>
            </a:r>
            <a:endParaRPr lang="sv-SE" altLang="en-US" sz="1600" b="1" dirty="0">
              <a:solidFill>
                <a:schemeClr val="tx1"/>
              </a:solidFill>
            </a:endParaRPr>
          </a:p>
        </p:txBody>
      </p:sp>
      <p:sp>
        <p:nvSpPr>
          <p:cNvPr id="6" name="TextBox 3"/>
          <p:cNvSpPr txBox="1">
            <a:spLocks noChangeArrowheads="1"/>
          </p:cNvSpPr>
          <p:nvPr/>
        </p:nvSpPr>
        <p:spPr bwMode="auto">
          <a:xfrm>
            <a:off x="2538927" y="4258132"/>
            <a:ext cx="2052917" cy="338554"/>
          </a:xfrm>
          <a:prstGeom prst="rect">
            <a:avLst/>
          </a:prstGeom>
          <a:noFill/>
          <a:ln>
            <a:noFill/>
          </a:ln>
          <a:extLs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spcBef>
                <a:spcPct val="20000"/>
              </a:spcBef>
              <a:buClr>
                <a:srgbClr val="FF0000"/>
              </a:buClr>
              <a:buSzPct val="100000"/>
              <a:buFont typeface="Wingdings" pitchFamily="2" charset="2"/>
              <a:buChar char="n"/>
              <a:defRPr sz="2400">
                <a:solidFill>
                  <a:srgbClr val="00233C"/>
                </a:solidFill>
                <a:latin typeface="Arial" charset="0"/>
              </a:defRPr>
            </a:lvl1pPr>
            <a:lvl2pPr marL="742950" indent="-285750" eaLnBrk="0" hangingPunct="0">
              <a:spcBef>
                <a:spcPct val="20000"/>
              </a:spcBef>
              <a:buClr>
                <a:srgbClr val="FF0000"/>
              </a:buClr>
              <a:buSzPct val="100000"/>
              <a:buChar char="•"/>
              <a:defRPr sz="2000">
                <a:solidFill>
                  <a:srgbClr val="00233C"/>
                </a:solidFill>
                <a:latin typeface="Arial" charset="0"/>
              </a:defRPr>
            </a:lvl2pPr>
            <a:lvl3pPr marL="1143000" indent="-228600" eaLnBrk="0" hangingPunct="0">
              <a:spcBef>
                <a:spcPct val="20000"/>
              </a:spcBef>
              <a:buClr>
                <a:srgbClr val="FF0000"/>
              </a:buClr>
              <a:buSzPct val="100000"/>
              <a:buChar char="–"/>
              <a:defRPr sz="2000">
                <a:solidFill>
                  <a:srgbClr val="00233C"/>
                </a:solidFill>
                <a:latin typeface="Arial" charset="0"/>
              </a:defRPr>
            </a:lvl3pPr>
            <a:lvl4pPr marL="1600200" indent="-228600" eaLnBrk="0" hangingPunct="0">
              <a:spcBef>
                <a:spcPct val="20000"/>
              </a:spcBef>
              <a:buClr>
                <a:srgbClr val="FF0000"/>
              </a:buClr>
              <a:buSzPct val="100000"/>
              <a:buChar char="–"/>
              <a:defRPr sz="2000">
                <a:solidFill>
                  <a:srgbClr val="00233C"/>
                </a:solidFill>
                <a:latin typeface="Arial" charset="0"/>
              </a:defRPr>
            </a:lvl4pPr>
            <a:lvl5pPr marL="2057400" indent="-228600" eaLnBrk="0" hangingPunct="0">
              <a:spcBef>
                <a:spcPct val="20000"/>
              </a:spcBef>
              <a:buClr>
                <a:srgbClr val="FF0000"/>
              </a:buClr>
              <a:buSzPct val="100000"/>
              <a:buChar char="–"/>
              <a:defRPr sz="2000">
                <a:solidFill>
                  <a:srgbClr val="00233C"/>
                </a:solidFill>
                <a:latin typeface="Arial" charset="0"/>
              </a:defRPr>
            </a:lvl5pPr>
            <a:lvl6pPr marL="2514600" indent="-228600" eaLnBrk="0" fontAlgn="base" hangingPunct="0">
              <a:spcBef>
                <a:spcPct val="20000"/>
              </a:spcBef>
              <a:spcAft>
                <a:spcPct val="0"/>
              </a:spcAft>
              <a:buClr>
                <a:srgbClr val="FF0000"/>
              </a:buClr>
              <a:buSzPct val="100000"/>
              <a:buChar char="–"/>
              <a:defRPr sz="2000">
                <a:solidFill>
                  <a:srgbClr val="00233C"/>
                </a:solidFill>
                <a:latin typeface="Arial" charset="0"/>
              </a:defRPr>
            </a:lvl6pPr>
            <a:lvl7pPr marL="2971800" indent="-228600" eaLnBrk="0" fontAlgn="base" hangingPunct="0">
              <a:spcBef>
                <a:spcPct val="20000"/>
              </a:spcBef>
              <a:spcAft>
                <a:spcPct val="0"/>
              </a:spcAft>
              <a:buClr>
                <a:srgbClr val="FF0000"/>
              </a:buClr>
              <a:buSzPct val="100000"/>
              <a:buChar char="–"/>
              <a:defRPr sz="2000">
                <a:solidFill>
                  <a:srgbClr val="00233C"/>
                </a:solidFill>
                <a:latin typeface="Arial" charset="0"/>
              </a:defRPr>
            </a:lvl7pPr>
            <a:lvl8pPr marL="3429000" indent="-228600" eaLnBrk="0" fontAlgn="base" hangingPunct="0">
              <a:spcBef>
                <a:spcPct val="20000"/>
              </a:spcBef>
              <a:spcAft>
                <a:spcPct val="0"/>
              </a:spcAft>
              <a:buClr>
                <a:srgbClr val="FF0000"/>
              </a:buClr>
              <a:buSzPct val="100000"/>
              <a:buChar char="–"/>
              <a:defRPr sz="2000">
                <a:solidFill>
                  <a:srgbClr val="00233C"/>
                </a:solidFill>
                <a:latin typeface="Arial" charset="0"/>
              </a:defRPr>
            </a:lvl8pPr>
            <a:lvl9pPr marL="3886200" indent="-228600" eaLnBrk="0" fontAlgn="base" hangingPunct="0">
              <a:spcBef>
                <a:spcPct val="20000"/>
              </a:spcBef>
              <a:spcAft>
                <a:spcPct val="0"/>
              </a:spcAft>
              <a:buClr>
                <a:srgbClr val="FF0000"/>
              </a:buClr>
              <a:buSzPct val="100000"/>
              <a:buChar char="–"/>
              <a:defRPr sz="2000">
                <a:solidFill>
                  <a:srgbClr val="00233C"/>
                </a:solidFill>
                <a:latin typeface="Arial" charset="0"/>
              </a:defRPr>
            </a:lvl9pPr>
          </a:lstStyle>
          <a:p>
            <a:pPr algn="ctr" eaLnBrk="1" hangingPunct="1">
              <a:spcBef>
                <a:spcPct val="0"/>
              </a:spcBef>
              <a:buClrTx/>
              <a:buSzTx/>
              <a:buFontTx/>
              <a:buNone/>
            </a:pPr>
            <a:r>
              <a:rPr lang="sv-SE" altLang="en-US" sz="1600" b="1" dirty="0" smtClean="0">
                <a:solidFill>
                  <a:schemeClr val="tx1"/>
                </a:solidFill>
              </a:rPr>
              <a:t>Control del OLTC</a:t>
            </a:r>
            <a:endParaRPr lang="sv-SE" altLang="en-US" sz="1600" b="1" dirty="0">
              <a:solidFill>
                <a:schemeClr val="tx1"/>
              </a:solidFill>
            </a:endParaRPr>
          </a:p>
        </p:txBody>
      </p:sp>
      <p:sp>
        <p:nvSpPr>
          <p:cNvPr id="7" name="TextBox 4"/>
          <p:cNvSpPr txBox="1">
            <a:spLocks noChangeArrowheads="1"/>
          </p:cNvSpPr>
          <p:nvPr/>
        </p:nvSpPr>
        <p:spPr bwMode="auto">
          <a:xfrm>
            <a:off x="4356100" y="1185677"/>
            <a:ext cx="1582738" cy="584775"/>
          </a:xfrm>
          <a:prstGeom prst="rect">
            <a:avLst/>
          </a:prstGeom>
          <a:noFill/>
          <a:ln>
            <a:noFill/>
          </a:ln>
          <a:extLs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spcBef>
                <a:spcPct val="20000"/>
              </a:spcBef>
              <a:buClr>
                <a:srgbClr val="FF0000"/>
              </a:buClr>
              <a:buSzPct val="100000"/>
              <a:buFont typeface="Wingdings" pitchFamily="2" charset="2"/>
              <a:buChar char="n"/>
              <a:defRPr sz="2400">
                <a:solidFill>
                  <a:srgbClr val="00233C"/>
                </a:solidFill>
                <a:latin typeface="Arial" charset="0"/>
              </a:defRPr>
            </a:lvl1pPr>
            <a:lvl2pPr marL="742950" indent="-285750" eaLnBrk="0" hangingPunct="0">
              <a:spcBef>
                <a:spcPct val="20000"/>
              </a:spcBef>
              <a:buClr>
                <a:srgbClr val="FF0000"/>
              </a:buClr>
              <a:buSzPct val="100000"/>
              <a:buChar char="•"/>
              <a:defRPr sz="2000">
                <a:solidFill>
                  <a:srgbClr val="00233C"/>
                </a:solidFill>
                <a:latin typeface="Arial" charset="0"/>
              </a:defRPr>
            </a:lvl2pPr>
            <a:lvl3pPr marL="1143000" indent="-228600" eaLnBrk="0" hangingPunct="0">
              <a:spcBef>
                <a:spcPct val="20000"/>
              </a:spcBef>
              <a:buClr>
                <a:srgbClr val="FF0000"/>
              </a:buClr>
              <a:buSzPct val="100000"/>
              <a:buChar char="–"/>
              <a:defRPr sz="2000">
                <a:solidFill>
                  <a:srgbClr val="00233C"/>
                </a:solidFill>
                <a:latin typeface="Arial" charset="0"/>
              </a:defRPr>
            </a:lvl3pPr>
            <a:lvl4pPr marL="1600200" indent="-228600" eaLnBrk="0" hangingPunct="0">
              <a:spcBef>
                <a:spcPct val="20000"/>
              </a:spcBef>
              <a:buClr>
                <a:srgbClr val="FF0000"/>
              </a:buClr>
              <a:buSzPct val="100000"/>
              <a:buChar char="–"/>
              <a:defRPr sz="2000">
                <a:solidFill>
                  <a:srgbClr val="00233C"/>
                </a:solidFill>
                <a:latin typeface="Arial" charset="0"/>
              </a:defRPr>
            </a:lvl4pPr>
            <a:lvl5pPr marL="2057400" indent="-228600" eaLnBrk="0" hangingPunct="0">
              <a:spcBef>
                <a:spcPct val="20000"/>
              </a:spcBef>
              <a:buClr>
                <a:srgbClr val="FF0000"/>
              </a:buClr>
              <a:buSzPct val="100000"/>
              <a:buChar char="–"/>
              <a:defRPr sz="2000">
                <a:solidFill>
                  <a:srgbClr val="00233C"/>
                </a:solidFill>
                <a:latin typeface="Arial" charset="0"/>
              </a:defRPr>
            </a:lvl5pPr>
            <a:lvl6pPr marL="2514600" indent="-228600" eaLnBrk="0" fontAlgn="base" hangingPunct="0">
              <a:spcBef>
                <a:spcPct val="20000"/>
              </a:spcBef>
              <a:spcAft>
                <a:spcPct val="0"/>
              </a:spcAft>
              <a:buClr>
                <a:srgbClr val="FF0000"/>
              </a:buClr>
              <a:buSzPct val="100000"/>
              <a:buChar char="–"/>
              <a:defRPr sz="2000">
                <a:solidFill>
                  <a:srgbClr val="00233C"/>
                </a:solidFill>
                <a:latin typeface="Arial" charset="0"/>
              </a:defRPr>
            </a:lvl6pPr>
            <a:lvl7pPr marL="2971800" indent="-228600" eaLnBrk="0" fontAlgn="base" hangingPunct="0">
              <a:spcBef>
                <a:spcPct val="20000"/>
              </a:spcBef>
              <a:spcAft>
                <a:spcPct val="0"/>
              </a:spcAft>
              <a:buClr>
                <a:srgbClr val="FF0000"/>
              </a:buClr>
              <a:buSzPct val="100000"/>
              <a:buChar char="–"/>
              <a:defRPr sz="2000">
                <a:solidFill>
                  <a:srgbClr val="00233C"/>
                </a:solidFill>
                <a:latin typeface="Arial" charset="0"/>
              </a:defRPr>
            </a:lvl7pPr>
            <a:lvl8pPr marL="3429000" indent="-228600" eaLnBrk="0" fontAlgn="base" hangingPunct="0">
              <a:spcBef>
                <a:spcPct val="20000"/>
              </a:spcBef>
              <a:spcAft>
                <a:spcPct val="0"/>
              </a:spcAft>
              <a:buClr>
                <a:srgbClr val="FF0000"/>
              </a:buClr>
              <a:buSzPct val="100000"/>
              <a:buChar char="–"/>
              <a:defRPr sz="2000">
                <a:solidFill>
                  <a:srgbClr val="00233C"/>
                </a:solidFill>
                <a:latin typeface="Arial" charset="0"/>
              </a:defRPr>
            </a:lvl8pPr>
            <a:lvl9pPr marL="3886200" indent="-228600" eaLnBrk="0" fontAlgn="base" hangingPunct="0">
              <a:spcBef>
                <a:spcPct val="20000"/>
              </a:spcBef>
              <a:spcAft>
                <a:spcPct val="0"/>
              </a:spcAft>
              <a:buClr>
                <a:srgbClr val="FF0000"/>
              </a:buClr>
              <a:buSzPct val="100000"/>
              <a:buChar char="–"/>
              <a:defRPr sz="2000">
                <a:solidFill>
                  <a:srgbClr val="00233C"/>
                </a:solidFill>
                <a:latin typeface="Arial" charset="0"/>
              </a:defRPr>
            </a:lvl9pPr>
          </a:lstStyle>
          <a:p>
            <a:pPr algn="ctr" eaLnBrk="1" hangingPunct="1">
              <a:spcBef>
                <a:spcPct val="0"/>
              </a:spcBef>
              <a:buClrTx/>
              <a:buSzTx/>
              <a:buFontTx/>
              <a:buNone/>
            </a:pPr>
            <a:r>
              <a:rPr lang="sv-SE" altLang="en-US" sz="1600" b="1" dirty="0" err="1" smtClean="0">
                <a:solidFill>
                  <a:schemeClr val="tx1"/>
                </a:solidFill>
              </a:rPr>
              <a:t>Entrada</a:t>
            </a:r>
            <a:r>
              <a:rPr lang="sv-SE" altLang="en-US" sz="1600" b="1" dirty="0" smtClean="0">
                <a:solidFill>
                  <a:schemeClr val="tx1"/>
                </a:solidFill>
              </a:rPr>
              <a:t> de </a:t>
            </a:r>
            <a:r>
              <a:rPr lang="sv-SE" altLang="en-US" sz="1600" b="1" dirty="0" err="1" smtClean="0">
                <a:solidFill>
                  <a:schemeClr val="tx1"/>
                </a:solidFill>
              </a:rPr>
              <a:t>triger</a:t>
            </a:r>
            <a:r>
              <a:rPr lang="sv-SE" altLang="en-US" sz="1600" b="1" dirty="0" smtClean="0">
                <a:solidFill>
                  <a:schemeClr val="tx1"/>
                </a:solidFill>
              </a:rPr>
              <a:t> </a:t>
            </a:r>
            <a:r>
              <a:rPr lang="sv-SE" altLang="en-US" sz="1600" b="1" dirty="0" err="1" smtClean="0">
                <a:solidFill>
                  <a:schemeClr val="tx1"/>
                </a:solidFill>
              </a:rPr>
              <a:t>externo</a:t>
            </a:r>
            <a:endParaRPr lang="sv-SE" altLang="en-US" sz="1600" b="1" dirty="0">
              <a:solidFill>
                <a:schemeClr val="tx1"/>
              </a:solidFill>
            </a:endParaRPr>
          </a:p>
        </p:txBody>
      </p:sp>
      <p:sp>
        <p:nvSpPr>
          <p:cNvPr id="8" name="TextBox 5"/>
          <p:cNvSpPr txBox="1">
            <a:spLocks noChangeArrowheads="1"/>
          </p:cNvSpPr>
          <p:nvPr/>
        </p:nvSpPr>
        <p:spPr bwMode="auto">
          <a:xfrm>
            <a:off x="5912317" y="4135022"/>
            <a:ext cx="2083921" cy="584775"/>
          </a:xfrm>
          <a:prstGeom prst="rect">
            <a:avLst/>
          </a:prstGeom>
          <a:noFill/>
          <a:ln>
            <a:noFill/>
          </a:ln>
          <a:extLs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spcBef>
                <a:spcPct val="20000"/>
              </a:spcBef>
              <a:buClr>
                <a:srgbClr val="FF0000"/>
              </a:buClr>
              <a:buSzPct val="100000"/>
              <a:buFont typeface="Wingdings" pitchFamily="2" charset="2"/>
              <a:buChar char="n"/>
              <a:defRPr sz="2400">
                <a:solidFill>
                  <a:srgbClr val="00233C"/>
                </a:solidFill>
                <a:latin typeface="Arial" charset="0"/>
              </a:defRPr>
            </a:lvl1pPr>
            <a:lvl2pPr marL="742950" indent="-285750" eaLnBrk="0" hangingPunct="0">
              <a:spcBef>
                <a:spcPct val="20000"/>
              </a:spcBef>
              <a:buClr>
                <a:srgbClr val="FF0000"/>
              </a:buClr>
              <a:buSzPct val="100000"/>
              <a:buChar char="•"/>
              <a:defRPr sz="2000">
                <a:solidFill>
                  <a:srgbClr val="00233C"/>
                </a:solidFill>
                <a:latin typeface="Arial" charset="0"/>
              </a:defRPr>
            </a:lvl2pPr>
            <a:lvl3pPr marL="1143000" indent="-228600" eaLnBrk="0" hangingPunct="0">
              <a:spcBef>
                <a:spcPct val="20000"/>
              </a:spcBef>
              <a:buClr>
                <a:srgbClr val="FF0000"/>
              </a:buClr>
              <a:buSzPct val="100000"/>
              <a:buChar char="–"/>
              <a:defRPr sz="2000">
                <a:solidFill>
                  <a:srgbClr val="00233C"/>
                </a:solidFill>
                <a:latin typeface="Arial" charset="0"/>
              </a:defRPr>
            </a:lvl3pPr>
            <a:lvl4pPr marL="1600200" indent="-228600" eaLnBrk="0" hangingPunct="0">
              <a:spcBef>
                <a:spcPct val="20000"/>
              </a:spcBef>
              <a:buClr>
                <a:srgbClr val="FF0000"/>
              </a:buClr>
              <a:buSzPct val="100000"/>
              <a:buChar char="–"/>
              <a:defRPr sz="2000">
                <a:solidFill>
                  <a:srgbClr val="00233C"/>
                </a:solidFill>
                <a:latin typeface="Arial" charset="0"/>
              </a:defRPr>
            </a:lvl4pPr>
            <a:lvl5pPr marL="2057400" indent="-228600" eaLnBrk="0" hangingPunct="0">
              <a:spcBef>
                <a:spcPct val="20000"/>
              </a:spcBef>
              <a:buClr>
                <a:srgbClr val="FF0000"/>
              </a:buClr>
              <a:buSzPct val="100000"/>
              <a:buChar char="–"/>
              <a:defRPr sz="2000">
                <a:solidFill>
                  <a:srgbClr val="00233C"/>
                </a:solidFill>
                <a:latin typeface="Arial" charset="0"/>
              </a:defRPr>
            </a:lvl5pPr>
            <a:lvl6pPr marL="2514600" indent="-228600" eaLnBrk="0" fontAlgn="base" hangingPunct="0">
              <a:spcBef>
                <a:spcPct val="20000"/>
              </a:spcBef>
              <a:spcAft>
                <a:spcPct val="0"/>
              </a:spcAft>
              <a:buClr>
                <a:srgbClr val="FF0000"/>
              </a:buClr>
              <a:buSzPct val="100000"/>
              <a:buChar char="–"/>
              <a:defRPr sz="2000">
                <a:solidFill>
                  <a:srgbClr val="00233C"/>
                </a:solidFill>
                <a:latin typeface="Arial" charset="0"/>
              </a:defRPr>
            </a:lvl6pPr>
            <a:lvl7pPr marL="2971800" indent="-228600" eaLnBrk="0" fontAlgn="base" hangingPunct="0">
              <a:spcBef>
                <a:spcPct val="20000"/>
              </a:spcBef>
              <a:spcAft>
                <a:spcPct val="0"/>
              </a:spcAft>
              <a:buClr>
                <a:srgbClr val="FF0000"/>
              </a:buClr>
              <a:buSzPct val="100000"/>
              <a:buChar char="–"/>
              <a:defRPr sz="2000">
                <a:solidFill>
                  <a:srgbClr val="00233C"/>
                </a:solidFill>
                <a:latin typeface="Arial" charset="0"/>
              </a:defRPr>
            </a:lvl7pPr>
            <a:lvl8pPr marL="3429000" indent="-228600" eaLnBrk="0" fontAlgn="base" hangingPunct="0">
              <a:spcBef>
                <a:spcPct val="20000"/>
              </a:spcBef>
              <a:spcAft>
                <a:spcPct val="0"/>
              </a:spcAft>
              <a:buClr>
                <a:srgbClr val="FF0000"/>
              </a:buClr>
              <a:buSzPct val="100000"/>
              <a:buChar char="–"/>
              <a:defRPr sz="2000">
                <a:solidFill>
                  <a:srgbClr val="00233C"/>
                </a:solidFill>
                <a:latin typeface="Arial" charset="0"/>
              </a:defRPr>
            </a:lvl8pPr>
            <a:lvl9pPr marL="3886200" indent="-228600" eaLnBrk="0" fontAlgn="base" hangingPunct="0">
              <a:spcBef>
                <a:spcPct val="20000"/>
              </a:spcBef>
              <a:spcAft>
                <a:spcPct val="0"/>
              </a:spcAft>
              <a:buClr>
                <a:srgbClr val="FF0000"/>
              </a:buClr>
              <a:buSzPct val="100000"/>
              <a:buChar char="–"/>
              <a:defRPr sz="2000">
                <a:solidFill>
                  <a:srgbClr val="00233C"/>
                </a:solidFill>
                <a:latin typeface="Arial" charset="0"/>
              </a:defRPr>
            </a:lvl9pPr>
          </a:lstStyle>
          <a:p>
            <a:pPr algn="ctr" eaLnBrk="1" hangingPunct="1">
              <a:spcBef>
                <a:spcPct val="0"/>
              </a:spcBef>
              <a:buClrTx/>
              <a:buSzTx/>
              <a:buFontTx/>
              <a:buNone/>
            </a:pPr>
            <a:r>
              <a:rPr lang="sv-SE" altLang="en-US" sz="1600" b="1" dirty="0" err="1" smtClean="0">
                <a:solidFill>
                  <a:schemeClr val="tx1"/>
                </a:solidFill>
              </a:rPr>
              <a:t>Entradas</a:t>
            </a:r>
            <a:r>
              <a:rPr lang="sv-SE" altLang="en-US" sz="1600" b="1" dirty="0" smtClean="0">
                <a:solidFill>
                  <a:schemeClr val="tx1"/>
                </a:solidFill>
              </a:rPr>
              <a:t> binarias de </a:t>
            </a:r>
            <a:r>
              <a:rPr lang="sv-SE" altLang="en-US" sz="1600" b="1" dirty="0" err="1" smtClean="0">
                <a:solidFill>
                  <a:schemeClr val="tx1"/>
                </a:solidFill>
              </a:rPr>
              <a:t>tiempos</a:t>
            </a:r>
            <a:endParaRPr lang="sv-SE" altLang="en-US" sz="1600" b="1" dirty="0">
              <a:solidFill>
                <a:schemeClr val="tx1"/>
              </a:solidFill>
            </a:endParaRPr>
          </a:p>
        </p:txBody>
      </p:sp>
      <p:pic>
        <p:nvPicPr>
          <p:cNvPr id="9" name="Picture 7"/>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1187450" y="1916113"/>
            <a:ext cx="6808788" cy="1981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cxnSp>
        <p:nvCxnSpPr>
          <p:cNvPr id="10" name="Straight Arrow Connector 10"/>
          <p:cNvCxnSpPr>
            <a:stCxn id="5" idx="2"/>
          </p:cNvCxnSpPr>
          <p:nvPr/>
        </p:nvCxnSpPr>
        <p:spPr>
          <a:xfrm flipH="1">
            <a:off x="1864659" y="1678404"/>
            <a:ext cx="7004" cy="237709"/>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3" name="Straight Arrow Connector 10"/>
          <p:cNvCxnSpPr/>
          <p:nvPr/>
        </p:nvCxnSpPr>
        <p:spPr>
          <a:xfrm flipH="1">
            <a:off x="5147469" y="1714330"/>
            <a:ext cx="7004" cy="237709"/>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4" name="Straight Arrow Connector 10"/>
          <p:cNvCxnSpPr>
            <a:stCxn id="6" idx="0"/>
          </p:cNvCxnSpPr>
          <p:nvPr/>
        </p:nvCxnSpPr>
        <p:spPr>
          <a:xfrm flipH="1" flipV="1">
            <a:off x="3565385" y="3774141"/>
            <a:ext cx="1" cy="483991"/>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7" name="Straight Arrow Connector 10"/>
          <p:cNvCxnSpPr/>
          <p:nvPr/>
        </p:nvCxnSpPr>
        <p:spPr>
          <a:xfrm flipH="1" flipV="1">
            <a:off x="6873362" y="3680218"/>
            <a:ext cx="1" cy="483991"/>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45523052"/>
      </p:ext>
    </p:extLst>
  </p:cSld>
  <p:clrMapOvr>
    <a:masterClrMapping/>
  </p:clrMapOvr>
  <p:transition spd="slow"/>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46314" y="465765"/>
            <a:ext cx="6753217" cy="482203"/>
          </a:xfrm>
        </p:spPr>
        <p:txBody>
          <a:bodyPr/>
          <a:lstStyle/>
          <a:p>
            <a:r>
              <a:rPr lang="es-ES" sz="2500" dirty="0" smtClean="0">
                <a:solidFill>
                  <a:srgbClr val="FF0000"/>
                </a:solidFill>
              </a:rPr>
              <a:t>T</a:t>
            </a:r>
            <a:r>
              <a:rPr lang="es-ES" sz="2500" dirty="0" smtClean="0"/>
              <a:t>RAX: Panel frontal de la unidad principal</a:t>
            </a:r>
            <a:endParaRPr lang="en-GB" sz="1700" dirty="0"/>
          </a:p>
        </p:txBody>
      </p:sp>
      <p:pic>
        <p:nvPicPr>
          <p:cNvPr id="12" name="Picture 5" descr="X:\Products &amp; Projects\TRAX\Drawings\Main\Panel\Top_panel_AJ0007CE.jpg"/>
          <p:cNvPicPr>
            <a:picLocks noChangeAspect="1" noChangeArrowheads="1"/>
          </p:cNvPicPr>
          <p:nvPr/>
        </p:nvPicPr>
        <p:blipFill>
          <a:blip r:embed="rId2" cstate="print">
            <a:extLst>
              <a:ext uri="{28A0092B-C50C-407E-A947-70E740481C1C}">
                <a14:useLocalDpi xmlns:a14="http://schemas.microsoft.com/office/drawing/2010/main"/>
              </a:ext>
            </a:extLst>
          </a:blip>
          <a:srcRect/>
          <a:stretch>
            <a:fillRect/>
          </a:stretch>
        </p:blipFill>
        <p:spPr bwMode="auto">
          <a:xfrm>
            <a:off x="1545772" y="1145093"/>
            <a:ext cx="5851689" cy="374755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3" name="Rectángulo redondeado 2"/>
          <p:cNvSpPr/>
          <p:nvPr/>
        </p:nvSpPr>
        <p:spPr bwMode="auto">
          <a:xfrm>
            <a:off x="5890098" y="1352145"/>
            <a:ext cx="1274323" cy="2208178"/>
          </a:xfrm>
          <a:prstGeom prst="roundRect">
            <a:avLst/>
          </a:prstGeom>
          <a:noFill/>
          <a:ln w="57150" cap="flat" cmpd="sng" algn="ctr">
            <a:solidFill>
              <a:srgbClr val="FFFF00"/>
            </a:solidFill>
            <a:prstDash val="solid"/>
            <a:miter lim="800000"/>
            <a:headEnd type="none" w="sm" len="sm"/>
            <a:tailEnd type="none" w="sm" len="sm"/>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s-ES_tradnl" sz="2400" b="0" i="0" u="none" strike="noStrike" cap="none" normalizeH="0" baseline="0" smtClean="0">
              <a:ln>
                <a:noFill/>
              </a:ln>
              <a:solidFill>
                <a:schemeClr val="tx1"/>
              </a:solidFill>
              <a:effectLst/>
              <a:latin typeface="Arial" pitchFamily="34" charset="0"/>
            </a:endParaRPr>
          </a:p>
        </p:txBody>
      </p:sp>
    </p:spTree>
    <p:extLst>
      <p:ext uri="{BB962C8B-B14F-4D97-AF65-F5344CB8AC3E}">
        <p14:creationId xmlns:p14="http://schemas.microsoft.com/office/powerpoint/2010/main" val="566425002"/>
      </p:ext>
    </p:extLst>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46314" y="465765"/>
            <a:ext cx="6753217" cy="482203"/>
          </a:xfrm>
        </p:spPr>
        <p:txBody>
          <a:bodyPr/>
          <a:lstStyle/>
          <a:p>
            <a:r>
              <a:rPr lang="es-ES" sz="2500" dirty="0" smtClean="0">
                <a:solidFill>
                  <a:srgbClr val="FF0000"/>
                </a:solidFill>
              </a:rPr>
              <a:t>T</a:t>
            </a:r>
            <a:r>
              <a:rPr lang="es-ES" sz="2500" dirty="0" smtClean="0"/>
              <a:t>RAX: Panel frontal de la unidad principal</a:t>
            </a:r>
            <a:endParaRPr lang="en-GB" sz="1700" dirty="0"/>
          </a:p>
        </p:txBody>
      </p:sp>
      <p:pic>
        <p:nvPicPr>
          <p:cNvPr id="4" name="Picture 22"/>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3492500" y="1411056"/>
            <a:ext cx="2159000" cy="3606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5" name="TextBox 3"/>
          <p:cNvSpPr txBox="1">
            <a:spLocks noChangeArrowheads="1"/>
          </p:cNvSpPr>
          <p:nvPr/>
        </p:nvSpPr>
        <p:spPr bwMode="auto">
          <a:xfrm>
            <a:off x="5812518" y="4363806"/>
            <a:ext cx="1580786" cy="338554"/>
          </a:xfrm>
          <a:prstGeom prst="rect">
            <a:avLst/>
          </a:prstGeom>
          <a:noFill/>
          <a:ln>
            <a:noFill/>
          </a:ln>
          <a:extLs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spcBef>
                <a:spcPct val="20000"/>
              </a:spcBef>
              <a:buClr>
                <a:srgbClr val="FF0000"/>
              </a:buClr>
              <a:buSzPct val="100000"/>
              <a:buFont typeface="Wingdings" pitchFamily="2" charset="2"/>
              <a:buChar char="n"/>
              <a:defRPr sz="2400">
                <a:solidFill>
                  <a:srgbClr val="00233C"/>
                </a:solidFill>
                <a:latin typeface="Arial" charset="0"/>
              </a:defRPr>
            </a:lvl1pPr>
            <a:lvl2pPr marL="742950" indent="-285750" eaLnBrk="0" hangingPunct="0">
              <a:spcBef>
                <a:spcPct val="20000"/>
              </a:spcBef>
              <a:buClr>
                <a:srgbClr val="FF0000"/>
              </a:buClr>
              <a:buSzPct val="100000"/>
              <a:buChar char="•"/>
              <a:defRPr sz="2000">
                <a:solidFill>
                  <a:srgbClr val="00233C"/>
                </a:solidFill>
                <a:latin typeface="Arial" charset="0"/>
              </a:defRPr>
            </a:lvl2pPr>
            <a:lvl3pPr marL="1143000" indent="-228600" eaLnBrk="0" hangingPunct="0">
              <a:spcBef>
                <a:spcPct val="20000"/>
              </a:spcBef>
              <a:buClr>
                <a:srgbClr val="FF0000"/>
              </a:buClr>
              <a:buSzPct val="100000"/>
              <a:buChar char="–"/>
              <a:defRPr sz="2000">
                <a:solidFill>
                  <a:srgbClr val="00233C"/>
                </a:solidFill>
                <a:latin typeface="Arial" charset="0"/>
              </a:defRPr>
            </a:lvl3pPr>
            <a:lvl4pPr marL="1600200" indent="-228600" eaLnBrk="0" hangingPunct="0">
              <a:spcBef>
                <a:spcPct val="20000"/>
              </a:spcBef>
              <a:buClr>
                <a:srgbClr val="FF0000"/>
              </a:buClr>
              <a:buSzPct val="100000"/>
              <a:buChar char="–"/>
              <a:defRPr sz="2000">
                <a:solidFill>
                  <a:srgbClr val="00233C"/>
                </a:solidFill>
                <a:latin typeface="Arial" charset="0"/>
              </a:defRPr>
            </a:lvl4pPr>
            <a:lvl5pPr marL="2057400" indent="-228600" eaLnBrk="0" hangingPunct="0">
              <a:spcBef>
                <a:spcPct val="20000"/>
              </a:spcBef>
              <a:buClr>
                <a:srgbClr val="FF0000"/>
              </a:buClr>
              <a:buSzPct val="100000"/>
              <a:buChar char="–"/>
              <a:defRPr sz="2000">
                <a:solidFill>
                  <a:srgbClr val="00233C"/>
                </a:solidFill>
                <a:latin typeface="Arial" charset="0"/>
              </a:defRPr>
            </a:lvl5pPr>
            <a:lvl6pPr marL="2514600" indent="-228600" eaLnBrk="0" fontAlgn="base" hangingPunct="0">
              <a:spcBef>
                <a:spcPct val="20000"/>
              </a:spcBef>
              <a:spcAft>
                <a:spcPct val="0"/>
              </a:spcAft>
              <a:buClr>
                <a:srgbClr val="FF0000"/>
              </a:buClr>
              <a:buSzPct val="100000"/>
              <a:buChar char="–"/>
              <a:defRPr sz="2000">
                <a:solidFill>
                  <a:srgbClr val="00233C"/>
                </a:solidFill>
                <a:latin typeface="Arial" charset="0"/>
              </a:defRPr>
            </a:lvl6pPr>
            <a:lvl7pPr marL="2971800" indent="-228600" eaLnBrk="0" fontAlgn="base" hangingPunct="0">
              <a:spcBef>
                <a:spcPct val="20000"/>
              </a:spcBef>
              <a:spcAft>
                <a:spcPct val="0"/>
              </a:spcAft>
              <a:buClr>
                <a:srgbClr val="FF0000"/>
              </a:buClr>
              <a:buSzPct val="100000"/>
              <a:buChar char="–"/>
              <a:defRPr sz="2000">
                <a:solidFill>
                  <a:srgbClr val="00233C"/>
                </a:solidFill>
                <a:latin typeface="Arial" charset="0"/>
              </a:defRPr>
            </a:lvl7pPr>
            <a:lvl8pPr marL="3429000" indent="-228600" eaLnBrk="0" fontAlgn="base" hangingPunct="0">
              <a:spcBef>
                <a:spcPct val="20000"/>
              </a:spcBef>
              <a:spcAft>
                <a:spcPct val="0"/>
              </a:spcAft>
              <a:buClr>
                <a:srgbClr val="FF0000"/>
              </a:buClr>
              <a:buSzPct val="100000"/>
              <a:buChar char="–"/>
              <a:defRPr sz="2000">
                <a:solidFill>
                  <a:srgbClr val="00233C"/>
                </a:solidFill>
                <a:latin typeface="Arial" charset="0"/>
              </a:defRPr>
            </a:lvl8pPr>
            <a:lvl9pPr marL="3886200" indent="-228600" eaLnBrk="0" fontAlgn="base" hangingPunct="0">
              <a:spcBef>
                <a:spcPct val="20000"/>
              </a:spcBef>
              <a:spcAft>
                <a:spcPct val="0"/>
              </a:spcAft>
              <a:buClr>
                <a:srgbClr val="FF0000"/>
              </a:buClr>
              <a:buSzPct val="100000"/>
              <a:buChar char="–"/>
              <a:defRPr sz="2000">
                <a:solidFill>
                  <a:srgbClr val="00233C"/>
                </a:solidFill>
                <a:latin typeface="Arial" charset="0"/>
              </a:defRPr>
            </a:lvl9pPr>
          </a:lstStyle>
          <a:p>
            <a:pPr eaLnBrk="1" hangingPunct="1">
              <a:spcBef>
                <a:spcPct val="0"/>
              </a:spcBef>
              <a:buClrTx/>
              <a:buSzTx/>
              <a:buFontTx/>
              <a:buNone/>
            </a:pPr>
            <a:r>
              <a:rPr lang="sv-SE" altLang="en-US" sz="1600" b="1" dirty="0" err="1" smtClean="0">
                <a:solidFill>
                  <a:schemeClr val="tx1"/>
                </a:solidFill>
              </a:rPr>
              <a:t>Entradas</a:t>
            </a:r>
            <a:r>
              <a:rPr lang="sv-SE" altLang="en-US" sz="1600" b="1" dirty="0" smtClean="0">
                <a:solidFill>
                  <a:schemeClr val="tx1"/>
                </a:solidFill>
              </a:rPr>
              <a:t> DC</a:t>
            </a:r>
            <a:endParaRPr lang="sv-SE" altLang="en-US" sz="1600" b="1" dirty="0">
              <a:solidFill>
                <a:schemeClr val="tx1"/>
              </a:solidFill>
            </a:endParaRPr>
          </a:p>
        </p:txBody>
      </p:sp>
      <p:sp>
        <p:nvSpPr>
          <p:cNvPr id="6" name="TextBox 5"/>
          <p:cNvSpPr txBox="1">
            <a:spLocks noChangeArrowheads="1"/>
          </p:cNvSpPr>
          <p:nvPr/>
        </p:nvSpPr>
        <p:spPr bwMode="auto">
          <a:xfrm>
            <a:off x="950685" y="2313923"/>
            <a:ext cx="2200729" cy="338554"/>
          </a:xfrm>
          <a:prstGeom prst="rect">
            <a:avLst/>
          </a:prstGeom>
          <a:noFill/>
          <a:ln>
            <a:noFill/>
          </a:ln>
          <a:extLs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spcBef>
                <a:spcPct val="20000"/>
              </a:spcBef>
              <a:buClr>
                <a:srgbClr val="FF0000"/>
              </a:buClr>
              <a:buSzPct val="100000"/>
              <a:buFont typeface="Wingdings" pitchFamily="2" charset="2"/>
              <a:buChar char="n"/>
              <a:defRPr sz="2400">
                <a:solidFill>
                  <a:srgbClr val="00233C"/>
                </a:solidFill>
                <a:latin typeface="Arial" charset="0"/>
              </a:defRPr>
            </a:lvl1pPr>
            <a:lvl2pPr marL="742950" indent="-285750" eaLnBrk="0" hangingPunct="0">
              <a:spcBef>
                <a:spcPct val="20000"/>
              </a:spcBef>
              <a:buClr>
                <a:srgbClr val="FF0000"/>
              </a:buClr>
              <a:buSzPct val="100000"/>
              <a:buChar char="•"/>
              <a:defRPr sz="2000">
                <a:solidFill>
                  <a:srgbClr val="00233C"/>
                </a:solidFill>
                <a:latin typeface="Arial" charset="0"/>
              </a:defRPr>
            </a:lvl2pPr>
            <a:lvl3pPr marL="1143000" indent="-228600" eaLnBrk="0" hangingPunct="0">
              <a:spcBef>
                <a:spcPct val="20000"/>
              </a:spcBef>
              <a:buClr>
                <a:srgbClr val="FF0000"/>
              </a:buClr>
              <a:buSzPct val="100000"/>
              <a:buChar char="–"/>
              <a:defRPr sz="2000">
                <a:solidFill>
                  <a:srgbClr val="00233C"/>
                </a:solidFill>
                <a:latin typeface="Arial" charset="0"/>
              </a:defRPr>
            </a:lvl3pPr>
            <a:lvl4pPr marL="1600200" indent="-228600" eaLnBrk="0" hangingPunct="0">
              <a:spcBef>
                <a:spcPct val="20000"/>
              </a:spcBef>
              <a:buClr>
                <a:srgbClr val="FF0000"/>
              </a:buClr>
              <a:buSzPct val="100000"/>
              <a:buChar char="–"/>
              <a:defRPr sz="2000">
                <a:solidFill>
                  <a:srgbClr val="00233C"/>
                </a:solidFill>
                <a:latin typeface="Arial" charset="0"/>
              </a:defRPr>
            </a:lvl4pPr>
            <a:lvl5pPr marL="2057400" indent="-228600" eaLnBrk="0" hangingPunct="0">
              <a:spcBef>
                <a:spcPct val="20000"/>
              </a:spcBef>
              <a:buClr>
                <a:srgbClr val="FF0000"/>
              </a:buClr>
              <a:buSzPct val="100000"/>
              <a:buChar char="–"/>
              <a:defRPr sz="2000">
                <a:solidFill>
                  <a:srgbClr val="00233C"/>
                </a:solidFill>
                <a:latin typeface="Arial" charset="0"/>
              </a:defRPr>
            </a:lvl5pPr>
            <a:lvl6pPr marL="2514600" indent="-228600" eaLnBrk="0" fontAlgn="base" hangingPunct="0">
              <a:spcBef>
                <a:spcPct val="20000"/>
              </a:spcBef>
              <a:spcAft>
                <a:spcPct val="0"/>
              </a:spcAft>
              <a:buClr>
                <a:srgbClr val="FF0000"/>
              </a:buClr>
              <a:buSzPct val="100000"/>
              <a:buChar char="–"/>
              <a:defRPr sz="2000">
                <a:solidFill>
                  <a:srgbClr val="00233C"/>
                </a:solidFill>
                <a:latin typeface="Arial" charset="0"/>
              </a:defRPr>
            </a:lvl6pPr>
            <a:lvl7pPr marL="2971800" indent="-228600" eaLnBrk="0" fontAlgn="base" hangingPunct="0">
              <a:spcBef>
                <a:spcPct val="20000"/>
              </a:spcBef>
              <a:spcAft>
                <a:spcPct val="0"/>
              </a:spcAft>
              <a:buClr>
                <a:srgbClr val="FF0000"/>
              </a:buClr>
              <a:buSzPct val="100000"/>
              <a:buChar char="–"/>
              <a:defRPr sz="2000">
                <a:solidFill>
                  <a:srgbClr val="00233C"/>
                </a:solidFill>
                <a:latin typeface="Arial" charset="0"/>
              </a:defRPr>
            </a:lvl7pPr>
            <a:lvl8pPr marL="3429000" indent="-228600" eaLnBrk="0" fontAlgn="base" hangingPunct="0">
              <a:spcBef>
                <a:spcPct val="20000"/>
              </a:spcBef>
              <a:spcAft>
                <a:spcPct val="0"/>
              </a:spcAft>
              <a:buClr>
                <a:srgbClr val="FF0000"/>
              </a:buClr>
              <a:buSzPct val="100000"/>
              <a:buChar char="–"/>
              <a:defRPr sz="2000">
                <a:solidFill>
                  <a:srgbClr val="00233C"/>
                </a:solidFill>
                <a:latin typeface="Arial" charset="0"/>
              </a:defRPr>
            </a:lvl8pPr>
            <a:lvl9pPr marL="3886200" indent="-228600" eaLnBrk="0" fontAlgn="base" hangingPunct="0">
              <a:spcBef>
                <a:spcPct val="20000"/>
              </a:spcBef>
              <a:spcAft>
                <a:spcPct val="0"/>
              </a:spcAft>
              <a:buClr>
                <a:srgbClr val="FF0000"/>
              </a:buClr>
              <a:buSzPct val="100000"/>
              <a:buChar char="–"/>
              <a:defRPr sz="2000">
                <a:solidFill>
                  <a:srgbClr val="00233C"/>
                </a:solidFill>
                <a:latin typeface="Arial" charset="0"/>
              </a:defRPr>
            </a:lvl9pPr>
          </a:lstStyle>
          <a:p>
            <a:pPr eaLnBrk="1" hangingPunct="1">
              <a:spcBef>
                <a:spcPct val="0"/>
              </a:spcBef>
              <a:buClrTx/>
              <a:buSzTx/>
              <a:buFontTx/>
              <a:buNone/>
            </a:pPr>
            <a:r>
              <a:rPr lang="sv-SE" altLang="en-US" sz="1600" b="1" dirty="0" err="1" smtClean="0">
                <a:solidFill>
                  <a:schemeClr val="tx1"/>
                </a:solidFill>
              </a:rPr>
              <a:t>Entradas</a:t>
            </a:r>
            <a:r>
              <a:rPr lang="sv-SE" altLang="en-US" sz="1600" b="1" dirty="0" smtClean="0">
                <a:solidFill>
                  <a:schemeClr val="tx1"/>
                </a:solidFill>
              </a:rPr>
              <a:t> de </a:t>
            </a:r>
            <a:r>
              <a:rPr lang="sv-SE" altLang="en-US" sz="1600" b="1" dirty="0" err="1" smtClean="0">
                <a:solidFill>
                  <a:schemeClr val="tx1"/>
                </a:solidFill>
              </a:rPr>
              <a:t>voltaje</a:t>
            </a:r>
            <a:endParaRPr lang="sv-SE" altLang="en-US" sz="1600" b="1" dirty="0">
              <a:solidFill>
                <a:schemeClr val="tx1"/>
              </a:solidFill>
            </a:endParaRPr>
          </a:p>
        </p:txBody>
      </p:sp>
      <p:sp>
        <p:nvSpPr>
          <p:cNvPr id="7" name="TextBox 6"/>
          <p:cNvSpPr txBox="1">
            <a:spLocks noChangeArrowheads="1"/>
          </p:cNvSpPr>
          <p:nvPr/>
        </p:nvSpPr>
        <p:spPr bwMode="auto">
          <a:xfrm>
            <a:off x="5673953" y="2314150"/>
            <a:ext cx="2662237" cy="338554"/>
          </a:xfrm>
          <a:prstGeom prst="rect">
            <a:avLst/>
          </a:prstGeom>
          <a:noFill/>
          <a:ln>
            <a:noFill/>
          </a:ln>
          <a:extLs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spcBef>
                <a:spcPct val="20000"/>
              </a:spcBef>
              <a:buClr>
                <a:srgbClr val="FF0000"/>
              </a:buClr>
              <a:buSzPct val="100000"/>
              <a:buFont typeface="Wingdings" pitchFamily="2" charset="2"/>
              <a:buChar char="n"/>
              <a:defRPr sz="2400">
                <a:solidFill>
                  <a:srgbClr val="00233C"/>
                </a:solidFill>
                <a:latin typeface="Arial" charset="0"/>
              </a:defRPr>
            </a:lvl1pPr>
            <a:lvl2pPr marL="742950" indent="-285750" eaLnBrk="0" hangingPunct="0">
              <a:spcBef>
                <a:spcPct val="20000"/>
              </a:spcBef>
              <a:buClr>
                <a:srgbClr val="FF0000"/>
              </a:buClr>
              <a:buSzPct val="100000"/>
              <a:buChar char="•"/>
              <a:defRPr sz="2000">
                <a:solidFill>
                  <a:srgbClr val="00233C"/>
                </a:solidFill>
                <a:latin typeface="Arial" charset="0"/>
              </a:defRPr>
            </a:lvl2pPr>
            <a:lvl3pPr marL="1143000" indent="-228600" eaLnBrk="0" hangingPunct="0">
              <a:spcBef>
                <a:spcPct val="20000"/>
              </a:spcBef>
              <a:buClr>
                <a:srgbClr val="FF0000"/>
              </a:buClr>
              <a:buSzPct val="100000"/>
              <a:buChar char="–"/>
              <a:defRPr sz="2000">
                <a:solidFill>
                  <a:srgbClr val="00233C"/>
                </a:solidFill>
                <a:latin typeface="Arial" charset="0"/>
              </a:defRPr>
            </a:lvl3pPr>
            <a:lvl4pPr marL="1600200" indent="-228600" eaLnBrk="0" hangingPunct="0">
              <a:spcBef>
                <a:spcPct val="20000"/>
              </a:spcBef>
              <a:buClr>
                <a:srgbClr val="FF0000"/>
              </a:buClr>
              <a:buSzPct val="100000"/>
              <a:buChar char="–"/>
              <a:defRPr sz="2000">
                <a:solidFill>
                  <a:srgbClr val="00233C"/>
                </a:solidFill>
                <a:latin typeface="Arial" charset="0"/>
              </a:defRPr>
            </a:lvl4pPr>
            <a:lvl5pPr marL="2057400" indent="-228600" eaLnBrk="0" hangingPunct="0">
              <a:spcBef>
                <a:spcPct val="20000"/>
              </a:spcBef>
              <a:buClr>
                <a:srgbClr val="FF0000"/>
              </a:buClr>
              <a:buSzPct val="100000"/>
              <a:buChar char="–"/>
              <a:defRPr sz="2000">
                <a:solidFill>
                  <a:srgbClr val="00233C"/>
                </a:solidFill>
                <a:latin typeface="Arial" charset="0"/>
              </a:defRPr>
            </a:lvl5pPr>
            <a:lvl6pPr marL="2514600" indent="-228600" eaLnBrk="0" fontAlgn="base" hangingPunct="0">
              <a:spcBef>
                <a:spcPct val="20000"/>
              </a:spcBef>
              <a:spcAft>
                <a:spcPct val="0"/>
              </a:spcAft>
              <a:buClr>
                <a:srgbClr val="FF0000"/>
              </a:buClr>
              <a:buSzPct val="100000"/>
              <a:buChar char="–"/>
              <a:defRPr sz="2000">
                <a:solidFill>
                  <a:srgbClr val="00233C"/>
                </a:solidFill>
                <a:latin typeface="Arial" charset="0"/>
              </a:defRPr>
            </a:lvl6pPr>
            <a:lvl7pPr marL="2971800" indent="-228600" eaLnBrk="0" fontAlgn="base" hangingPunct="0">
              <a:spcBef>
                <a:spcPct val="20000"/>
              </a:spcBef>
              <a:spcAft>
                <a:spcPct val="0"/>
              </a:spcAft>
              <a:buClr>
                <a:srgbClr val="FF0000"/>
              </a:buClr>
              <a:buSzPct val="100000"/>
              <a:buChar char="–"/>
              <a:defRPr sz="2000">
                <a:solidFill>
                  <a:srgbClr val="00233C"/>
                </a:solidFill>
                <a:latin typeface="Arial" charset="0"/>
              </a:defRPr>
            </a:lvl7pPr>
            <a:lvl8pPr marL="3429000" indent="-228600" eaLnBrk="0" fontAlgn="base" hangingPunct="0">
              <a:spcBef>
                <a:spcPct val="20000"/>
              </a:spcBef>
              <a:spcAft>
                <a:spcPct val="0"/>
              </a:spcAft>
              <a:buClr>
                <a:srgbClr val="FF0000"/>
              </a:buClr>
              <a:buSzPct val="100000"/>
              <a:buChar char="–"/>
              <a:defRPr sz="2000">
                <a:solidFill>
                  <a:srgbClr val="00233C"/>
                </a:solidFill>
                <a:latin typeface="Arial" charset="0"/>
              </a:defRPr>
            </a:lvl8pPr>
            <a:lvl9pPr marL="3886200" indent="-228600" eaLnBrk="0" fontAlgn="base" hangingPunct="0">
              <a:spcBef>
                <a:spcPct val="20000"/>
              </a:spcBef>
              <a:spcAft>
                <a:spcPct val="0"/>
              </a:spcAft>
              <a:buClr>
                <a:srgbClr val="FF0000"/>
              </a:buClr>
              <a:buSzPct val="100000"/>
              <a:buChar char="–"/>
              <a:defRPr sz="2000">
                <a:solidFill>
                  <a:srgbClr val="00233C"/>
                </a:solidFill>
                <a:latin typeface="Arial" charset="0"/>
              </a:defRPr>
            </a:lvl9pPr>
          </a:lstStyle>
          <a:p>
            <a:pPr eaLnBrk="1" hangingPunct="1">
              <a:spcBef>
                <a:spcPct val="0"/>
              </a:spcBef>
              <a:buClrTx/>
              <a:buSzTx/>
              <a:buFontTx/>
              <a:buNone/>
            </a:pPr>
            <a:r>
              <a:rPr lang="sv-SE" altLang="en-US" sz="1600" b="1" dirty="0" err="1" smtClean="0">
                <a:solidFill>
                  <a:schemeClr val="tx1"/>
                </a:solidFill>
              </a:rPr>
              <a:t>Entradas</a:t>
            </a:r>
            <a:r>
              <a:rPr lang="sv-SE" altLang="en-US" sz="1600" b="1" dirty="0" smtClean="0">
                <a:solidFill>
                  <a:schemeClr val="tx1"/>
                </a:solidFill>
              </a:rPr>
              <a:t> de </a:t>
            </a:r>
            <a:r>
              <a:rPr lang="sv-SE" altLang="en-US" sz="1600" b="1" dirty="0" err="1" smtClean="0">
                <a:solidFill>
                  <a:schemeClr val="tx1"/>
                </a:solidFill>
              </a:rPr>
              <a:t>corrientes</a:t>
            </a:r>
            <a:endParaRPr lang="sv-SE" altLang="en-US" sz="1600" b="1" dirty="0">
              <a:solidFill>
                <a:schemeClr val="tx1"/>
              </a:solidFill>
            </a:endParaRPr>
          </a:p>
        </p:txBody>
      </p:sp>
      <p:sp>
        <p:nvSpPr>
          <p:cNvPr id="8" name="TextBox 7"/>
          <p:cNvSpPr txBox="1">
            <a:spLocks noChangeArrowheads="1"/>
          </p:cNvSpPr>
          <p:nvPr/>
        </p:nvSpPr>
        <p:spPr bwMode="auto">
          <a:xfrm>
            <a:off x="5812518" y="1370396"/>
            <a:ext cx="2716885" cy="338554"/>
          </a:xfrm>
          <a:prstGeom prst="rect">
            <a:avLst/>
          </a:prstGeom>
          <a:noFill/>
          <a:ln>
            <a:noFill/>
          </a:ln>
          <a:extLs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spcBef>
                <a:spcPct val="20000"/>
              </a:spcBef>
              <a:buClr>
                <a:srgbClr val="FF0000"/>
              </a:buClr>
              <a:buSzPct val="100000"/>
              <a:buFont typeface="Wingdings" pitchFamily="2" charset="2"/>
              <a:buChar char="n"/>
              <a:defRPr sz="2400">
                <a:solidFill>
                  <a:srgbClr val="00233C"/>
                </a:solidFill>
                <a:latin typeface="Arial" charset="0"/>
              </a:defRPr>
            </a:lvl1pPr>
            <a:lvl2pPr marL="742950" indent="-285750" eaLnBrk="0" hangingPunct="0">
              <a:spcBef>
                <a:spcPct val="20000"/>
              </a:spcBef>
              <a:buClr>
                <a:srgbClr val="FF0000"/>
              </a:buClr>
              <a:buSzPct val="100000"/>
              <a:buChar char="•"/>
              <a:defRPr sz="2000">
                <a:solidFill>
                  <a:srgbClr val="00233C"/>
                </a:solidFill>
                <a:latin typeface="Arial" charset="0"/>
              </a:defRPr>
            </a:lvl2pPr>
            <a:lvl3pPr marL="1143000" indent="-228600" eaLnBrk="0" hangingPunct="0">
              <a:spcBef>
                <a:spcPct val="20000"/>
              </a:spcBef>
              <a:buClr>
                <a:srgbClr val="FF0000"/>
              </a:buClr>
              <a:buSzPct val="100000"/>
              <a:buChar char="–"/>
              <a:defRPr sz="2000">
                <a:solidFill>
                  <a:srgbClr val="00233C"/>
                </a:solidFill>
                <a:latin typeface="Arial" charset="0"/>
              </a:defRPr>
            </a:lvl3pPr>
            <a:lvl4pPr marL="1600200" indent="-228600" eaLnBrk="0" hangingPunct="0">
              <a:spcBef>
                <a:spcPct val="20000"/>
              </a:spcBef>
              <a:buClr>
                <a:srgbClr val="FF0000"/>
              </a:buClr>
              <a:buSzPct val="100000"/>
              <a:buChar char="–"/>
              <a:defRPr sz="2000">
                <a:solidFill>
                  <a:srgbClr val="00233C"/>
                </a:solidFill>
                <a:latin typeface="Arial" charset="0"/>
              </a:defRPr>
            </a:lvl4pPr>
            <a:lvl5pPr marL="2057400" indent="-228600" eaLnBrk="0" hangingPunct="0">
              <a:spcBef>
                <a:spcPct val="20000"/>
              </a:spcBef>
              <a:buClr>
                <a:srgbClr val="FF0000"/>
              </a:buClr>
              <a:buSzPct val="100000"/>
              <a:buChar char="–"/>
              <a:defRPr sz="2000">
                <a:solidFill>
                  <a:srgbClr val="00233C"/>
                </a:solidFill>
                <a:latin typeface="Arial" charset="0"/>
              </a:defRPr>
            </a:lvl5pPr>
            <a:lvl6pPr marL="2514600" indent="-228600" eaLnBrk="0" fontAlgn="base" hangingPunct="0">
              <a:spcBef>
                <a:spcPct val="20000"/>
              </a:spcBef>
              <a:spcAft>
                <a:spcPct val="0"/>
              </a:spcAft>
              <a:buClr>
                <a:srgbClr val="FF0000"/>
              </a:buClr>
              <a:buSzPct val="100000"/>
              <a:buChar char="–"/>
              <a:defRPr sz="2000">
                <a:solidFill>
                  <a:srgbClr val="00233C"/>
                </a:solidFill>
                <a:latin typeface="Arial" charset="0"/>
              </a:defRPr>
            </a:lvl6pPr>
            <a:lvl7pPr marL="2971800" indent="-228600" eaLnBrk="0" fontAlgn="base" hangingPunct="0">
              <a:spcBef>
                <a:spcPct val="20000"/>
              </a:spcBef>
              <a:spcAft>
                <a:spcPct val="0"/>
              </a:spcAft>
              <a:buClr>
                <a:srgbClr val="FF0000"/>
              </a:buClr>
              <a:buSzPct val="100000"/>
              <a:buChar char="–"/>
              <a:defRPr sz="2000">
                <a:solidFill>
                  <a:srgbClr val="00233C"/>
                </a:solidFill>
                <a:latin typeface="Arial" charset="0"/>
              </a:defRPr>
            </a:lvl7pPr>
            <a:lvl8pPr marL="3429000" indent="-228600" eaLnBrk="0" fontAlgn="base" hangingPunct="0">
              <a:spcBef>
                <a:spcPct val="20000"/>
              </a:spcBef>
              <a:spcAft>
                <a:spcPct val="0"/>
              </a:spcAft>
              <a:buClr>
                <a:srgbClr val="FF0000"/>
              </a:buClr>
              <a:buSzPct val="100000"/>
              <a:buChar char="–"/>
              <a:defRPr sz="2000">
                <a:solidFill>
                  <a:srgbClr val="00233C"/>
                </a:solidFill>
                <a:latin typeface="Arial" charset="0"/>
              </a:defRPr>
            </a:lvl8pPr>
            <a:lvl9pPr marL="3886200" indent="-228600" eaLnBrk="0" fontAlgn="base" hangingPunct="0">
              <a:spcBef>
                <a:spcPct val="20000"/>
              </a:spcBef>
              <a:spcAft>
                <a:spcPct val="0"/>
              </a:spcAft>
              <a:buClr>
                <a:srgbClr val="FF0000"/>
              </a:buClr>
              <a:buSzPct val="100000"/>
              <a:buChar char="–"/>
              <a:defRPr sz="2000">
                <a:solidFill>
                  <a:srgbClr val="00233C"/>
                </a:solidFill>
                <a:latin typeface="Arial" charset="0"/>
              </a:defRPr>
            </a:lvl9pPr>
          </a:lstStyle>
          <a:p>
            <a:pPr eaLnBrk="1" hangingPunct="1">
              <a:spcBef>
                <a:spcPct val="0"/>
              </a:spcBef>
              <a:buClrTx/>
              <a:buSzTx/>
              <a:buFontTx/>
              <a:buNone/>
            </a:pPr>
            <a:r>
              <a:rPr lang="sv-SE" altLang="en-US" sz="1600" b="1" dirty="0" err="1" smtClean="0">
                <a:solidFill>
                  <a:schemeClr val="tx1"/>
                </a:solidFill>
              </a:rPr>
              <a:t>Fusibles</a:t>
            </a:r>
            <a:r>
              <a:rPr lang="sv-SE" altLang="en-US" sz="1600" b="1" dirty="0" smtClean="0">
                <a:solidFill>
                  <a:schemeClr val="tx1"/>
                </a:solidFill>
              </a:rPr>
              <a:t> 1- 4 de 500 </a:t>
            </a:r>
            <a:r>
              <a:rPr lang="sv-SE" altLang="en-US" sz="1600" b="1" dirty="0">
                <a:solidFill>
                  <a:schemeClr val="tx1"/>
                </a:solidFill>
              </a:rPr>
              <a:t>mA</a:t>
            </a:r>
          </a:p>
        </p:txBody>
      </p:sp>
      <p:cxnSp>
        <p:nvCxnSpPr>
          <p:cNvPr id="9" name="Straight Arrow Connector 9"/>
          <p:cNvCxnSpPr/>
          <p:nvPr/>
        </p:nvCxnSpPr>
        <p:spPr>
          <a:xfrm flipH="1">
            <a:off x="5436394" y="1573330"/>
            <a:ext cx="478972" cy="271240"/>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0" name="Straight Arrow Connector 10"/>
          <p:cNvCxnSpPr/>
          <p:nvPr/>
        </p:nvCxnSpPr>
        <p:spPr>
          <a:xfrm flipV="1">
            <a:off x="3060700" y="1915881"/>
            <a:ext cx="574675" cy="569913"/>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1" name="Straight Arrow Connector 13"/>
          <p:cNvCxnSpPr/>
          <p:nvPr/>
        </p:nvCxnSpPr>
        <p:spPr>
          <a:xfrm flipH="1" flipV="1">
            <a:off x="5076825" y="1987319"/>
            <a:ext cx="719138" cy="498475"/>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3" name="Straight Arrow Connector 14"/>
          <p:cNvCxnSpPr/>
          <p:nvPr/>
        </p:nvCxnSpPr>
        <p:spPr>
          <a:xfrm flipH="1" flipV="1">
            <a:off x="5076825" y="2419119"/>
            <a:ext cx="719138" cy="66675"/>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4" name="Straight Arrow Connector 15"/>
          <p:cNvCxnSpPr/>
          <p:nvPr/>
        </p:nvCxnSpPr>
        <p:spPr>
          <a:xfrm flipV="1">
            <a:off x="3060700" y="2347681"/>
            <a:ext cx="719138" cy="138113"/>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5" name="Straight Arrow Connector 19"/>
          <p:cNvCxnSpPr/>
          <p:nvPr/>
        </p:nvCxnSpPr>
        <p:spPr>
          <a:xfrm>
            <a:off x="3060700" y="2485794"/>
            <a:ext cx="503238" cy="509587"/>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6" name="Straight Arrow Connector 21"/>
          <p:cNvCxnSpPr/>
          <p:nvPr/>
        </p:nvCxnSpPr>
        <p:spPr>
          <a:xfrm>
            <a:off x="3060700" y="2485794"/>
            <a:ext cx="503238" cy="941387"/>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7" name="TextBox 7"/>
          <p:cNvSpPr txBox="1">
            <a:spLocks noChangeArrowheads="1"/>
          </p:cNvSpPr>
          <p:nvPr/>
        </p:nvSpPr>
        <p:spPr bwMode="auto">
          <a:xfrm>
            <a:off x="1476377" y="3787544"/>
            <a:ext cx="1871662" cy="338554"/>
          </a:xfrm>
          <a:prstGeom prst="rect">
            <a:avLst/>
          </a:prstGeom>
          <a:noFill/>
          <a:ln>
            <a:noFill/>
          </a:ln>
          <a:extLs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spcBef>
                <a:spcPct val="20000"/>
              </a:spcBef>
              <a:buClr>
                <a:srgbClr val="FF0000"/>
              </a:buClr>
              <a:buSzPct val="100000"/>
              <a:buFont typeface="Wingdings" pitchFamily="2" charset="2"/>
              <a:buChar char="n"/>
              <a:defRPr sz="2400">
                <a:solidFill>
                  <a:srgbClr val="00233C"/>
                </a:solidFill>
                <a:latin typeface="Arial" charset="0"/>
              </a:defRPr>
            </a:lvl1pPr>
            <a:lvl2pPr marL="742950" indent="-285750" eaLnBrk="0" hangingPunct="0">
              <a:spcBef>
                <a:spcPct val="20000"/>
              </a:spcBef>
              <a:buClr>
                <a:srgbClr val="FF0000"/>
              </a:buClr>
              <a:buSzPct val="100000"/>
              <a:buChar char="•"/>
              <a:defRPr sz="2000">
                <a:solidFill>
                  <a:srgbClr val="00233C"/>
                </a:solidFill>
                <a:latin typeface="Arial" charset="0"/>
              </a:defRPr>
            </a:lvl2pPr>
            <a:lvl3pPr marL="1143000" indent="-228600" eaLnBrk="0" hangingPunct="0">
              <a:spcBef>
                <a:spcPct val="20000"/>
              </a:spcBef>
              <a:buClr>
                <a:srgbClr val="FF0000"/>
              </a:buClr>
              <a:buSzPct val="100000"/>
              <a:buChar char="–"/>
              <a:defRPr sz="2000">
                <a:solidFill>
                  <a:srgbClr val="00233C"/>
                </a:solidFill>
                <a:latin typeface="Arial" charset="0"/>
              </a:defRPr>
            </a:lvl3pPr>
            <a:lvl4pPr marL="1600200" indent="-228600" eaLnBrk="0" hangingPunct="0">
              <a:spcBef>
                <a:spcPct val="20000"/>
              </a:spcBef>
              <a:buClr>
                <a:srgbClr val="FF0000"/>
              </a:buClr>
              <a:buSzPct val="100000"/>
              <a:buChar char="–"/>
              <a:defRPr sz="2000">
                <a:solidFill>
                  <a:srgbClr val="00233C"/>
                </a:solidFill>
                <a:latin typeface="Arial" charset="0"/>
              </a:defRPr>
            </a:lvl4pPr>
            <a:lvl5pPr marL="2057400" indent="-228600" eaLnBrk="0" hangingPunct="0">
              <a:spcBef>
                <a:spcPct val="20000"/>
              </a:spcBef>
              <a:buClr>
                <a:srgbClr val="FF0000"/>
              </a:buClr>
              <a:buSzPct val="100000"/>
              <a:buChar char="–"/>
              <a:defRPr sz="2000">
                <a:solidFill>
                  <a:srgbClr val="00233C"/>
                </a:solidFill>
                <a:latin typeface="Arial" charset="0"/>
              </a:defRPr>
            </a:lvl5pPr>
            <a:lvl6pPr marL="2514600" indent="-228600" eaLnBrk="0" fontAlgn="base" hangingPunct="0">
              <a:spcBef>
                <a:spcPct val="20000"/>
              </a:spcBef>
              <a:spcAft>
                <a:spcPct val="0"/>
              </a:spcAft>
              <a:buClr>
                <a:srgbClr val="FF0000"/>
              </a:buClr>
              <a:buSzPct val="100000"/>
              <a:buChar char="–"/>
              <a:defRPr sz="2000">
                <a:solidFill>
                  <a:srgbClr val="00233C"/>
                </a:solidFill>
                <a:latin typeface="Arial" charset="0"/>
              </a:defRPr>
            </a:lvl6pPr>
            <a:lvl7pPr marL="2971800" indent="-228600" eaLnBrk="0" fontAlgn="base" hangingPunct="0">
              <a:spcBef>
                <a:spcPct val="20000"/>
              </a:spcBef>
              <a:spcAft>
                <a:spcPct val="0"/>
              </a:spcAft>
              <a:buClr>
                <a:srgbClr val="FF0000"/>
              </a:buClr>
              <a:buSzPct val="100000"/>
              <a:buChar char="–"/>
              <a:defRPr sz="2000">
                <a:solidFill>
                  <a:srgbClr val="00233C"/>
                </a:solidFill>
                <a:latin typeface="Arial" charset="0"/>
              </a:defRPr>
            </a:lvl7pPr>
            <a:lvl8pPr marL="3429000" indent="-228600" eaLnBrk="0" fontAlgn="base" hangingPunct="0">
              <a:spcBef>
                <a:spcPct val="20000"/>
              </a:spcBef>
              <a:spcAft>
                <a:spcPct val="0"/>
              </a:spcAft>
              <a:buClr>
                <a:srgbClr val="FF0000"/>
              </a:buClr>
              <a:buSzPct val="100000"/>
              <a:buChar char="–"/>
              <a:defRPr sz="2000">
                <a:solidFill>
                  <a:srgbClr val="00233C"/>
                </a:solidFill>
                <a:latin typeface="Arial" charset="0"/>
              </a:defRPr>
            </a:lvl8pPr>
            <a:lvl9pPr marL="3886200" indent="-228600" eaLnBrk="0" fontAlgn="base" hangingPunct="0">
              <a:spcBef>
                <a:spcPct val="20000"/>
              </a:spcBef>
              <a:spcAft>
                <a:spcPct val="0"/>
              </a:spcAft>
              <a:buClr>
                <a:srgbClr val="FF0000"/>
              </a:buClr>
              <a:buSzPct val="100000"/>
              <a:buChar char="–"/>
              <a:defRPr sz="2000">
                <a:solidFill>
                  <a:srgbClr val="00233C"/>
                </a:solidFill>
                <a:latin typeface="Arial" charset="0"/>
              </a:defRPr>
            </a:lvl9pPr>
          </a:lstStyle>
          <a:p>
            <a:pPr eaLnBrk="1" hangingPunct="1">
              <a:spcBef>
                <a:spcPct val="0"/>
              </a:spcBef>
              <a:buClrTx/>
              <a:buSzTx/>
              <a:buFontTx/>
              <a:buNone/>
            </a:pPr>
            <a:r>
              <a:rPr lang="sv-SE" altLang="en-US" sz="1600" b="1" dirty="0" err="1" smtClean="0">
                <a:solidFill>
                  <a:schemeClr val="tx1"/>
                </a:solidFill>
              </a:rPr>
              <a:t>Indicadores</a:t>
            </a:r>
            <a:r>
              <a:rPr lang="sv-SE" altLang="en-US" sz="1600" b="1" dirty="0" smtClean="0">
                <a:solidFill>
                  <a:schemeClr val="tx1"/>
                </a:solidFill>
              </a:rPr>
              <a:t> LED</a:t>
            </a:r>
            <a:endParaRPr lang="sv-SE" altLang="en-US" sz="1600" b="1" dirty="0">
              <a:solidFill>
                <a:schemeClr val="tx1"/>
              </a:solidFill>
            </a:endParaRPr>
          </a:p>
        </p:txBody>
      </p:sp>
      <p:cxnSp>
        <p:nvCxnSpPr>
          <p:cNvPr id="18" name="Straight Arrow Connector 25"/>
          <p:cNvCxnSpPr/>
          <p:nvPr/>
        </p:nvCxnSpPr>
        <p:spPr>
          <a:xfrm>
            <a:off x="3348038" y="3932006"/>
            <a:ext cx="431800" cy="431800"/>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9" name="Straight Arrow Connector 27"/>
          <p:cNvCxnSpPr/>
          <p:nvPr/>
        </p:nvCxnSpPr>
        <p:spPr>
          <a:xfrm flipV="1">
            <a:off x="3348038" y="3571644"/>
            <a:ext cx="431800" cy="354012"/>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20" name="Straight Arrow Connector 38"/>
          <p:cNvCxnSpPr/>
          <p:nvPr/>
        </p:nvCxnSpPr>
        <p:spPr>
          <a:xfrm flipH="1">
            <a:off x="5076825" y="2485794"/>
            <a:ext cx="719138" cy="438150"/>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21" name="Straight Arrow Connector 40"/>
          <p:cNvCxnSpPr/>
          <p:nvPr/>
        </p:nvCxnSpPr>
        <p:spPr>
          <a:xfrm flipH="1">
            <a:off x="5076825" y="2485794"/>
            <a:ext cx="719138" cy="941387"/>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22" name="Rounded Rectangle 45"/>
          <p:cNvSpPr/>
          <p:nvPr/>
        </p:nvSpPr>
        <p:spPr>
          <a:xfrm>
            <a:off x="3779838" y="2203219"/>
            <a:ext cx="936625" cy="431800"/>
          </a:xfrm>
          <a:prstGeom prst="roundRect">
            <a:avLst/>
          </a:prstGeom>
          <a:noFill/>
          <a:ln>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algn="ctr" eaLnBrk="1" hangingPunct="1">
              <a:defRPr/>
            </a:pPr>
            <a:endParaRPr lang="sv-SE" altLang="en-US" smtClean="0">
              <a:solidFill>
                <a:srgbClr val="FFFFFF"/>
              </a:solidFill>
            </a:endParaRPr>
          </a:p>
        </p:txBody>
      </p:sp>
      <p:sp>
        <p:nvSpPr>
          <p:cNvPr id="23" name="Rounded Rectangle 46"/>
          <p:cNvSpPr/>
          <p:nvPr/>
        </p:nvSpPr>
        <p:spPr>
          <a:xfrm>
            <a:off x="4284663" y="2706456"/>
            <a:ext cx="792162" cy="433388"/>
          </a:xfrm>
          <a:prstGeom prst="roundRect">
            <a:avLst/>
          </a:prstGeom>
          <a:noFill/>
          <a:ln>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algn="ctr" eaLnBrk="1" hangingPunct="1">
              <a:defRPr/>
            </a:pPr>
            <a:endParaRPr lang="sv-SE" altLang="en-US" smtClean="0">
              <a:solidFill>
                <a:srgbClr val="FFFFFF"/>
              </a:solidFill>
            </a:endParaRPr>
          </a:p>
        </p:txBody>
      </p:sp>
      <p:cxnSp>
        <p:nvCxnSpPr>
          <p:cNvPr id="26" name="Straight Arrow Connector 9"/>
          <p:cNvCxnSpPr/>
          <p:nvPr/>
        </p:nvCxnSpPr>
        <p:spPr>
          <a:xfrm flipH="1" flipV="1">
            <a:off x="5509410" y="4499426"/>
            <a:ext cx="405956" cy="33657"/>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8664767"/>
      </p:ext>
    </p:extLst>
  </p:cSld>
  <p:clrMapOvr>
    <a:masterClrMapping/>
  </p:clrMapOvr>
  <p:transition spd="slow"/>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46314" y="465765"/>
            <a:ext cx="6753217" cy="482203"/>
          </a:xfrm>
        </p:spPr>
        <p:txBody>
          <a:bodyPr/>
          <a:lstStyle/>
          <a:p>
            <a:r>
              <a:rPr lang="es-ES" sz="2500" dirty="0" smtClean="0">
                <a:solidFill>
                  <a:srgbClr val="FF0000"/>
                </a:solidFill>
              </a:rPr>
              <a:t>T</a:t>
            </a:r>
            <a:r>
              <a:rPr lang="es-ES" sz="2500" dirty="0" smtClean="0"/>
              <a:t>RAX: Panel lateral de la unidad principal</a:t>
            </a:r>
            <a:endParaRPr lang="en-GB" sz="1700" dirty="0"/>
          </a:p>
        </p:txBody>
      </p:sp>
      <p:pic>
        <p:nvPicPr>
          <p:cNvPr id="24" name="Picture 2"/>
          <p:cNvPicPr>
            <a:picLocks noChangeAspect="1" noChangeArrowheads="1"/>
          </p:cNvPicPr>
          <p:nvPr/>
        </p:nvPicPr>
        <p:blipFill rotWithShape="1">
          <a:blip r:embed="rId2" cstate="print">
            <a:extLst>
              <a:ext uri="{28A0092B-C50C-407E-A947-70E740481C1C}">
                <a14:useLocalDpi xmlns:a14="http://schemas.microsoft.com/office/drawing/2010/main"/>
              </a:ext>
            </a:extLst>
          </a:blip>
          <a:srcRect/>
          <a:stretch/>
        </p:blipFill>
        <p:spPr bwMode="auto">
          <a:xfrm>
            <a:off x="2454270" y="1111235"/>
            <a:ext cx="4566461" cy="39154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71" name="Rectángulo redondeado 70"/>
          <p:cNvSpPr/>
          <p:nvPr/>
        </p:nvSpPr>
        <p:spPr bwMode="auto">
          <a:xfrm>
            <a:off x="4791919" y="1111234"/>
            <a:ext cx="2182514" cy="3915425"/>
          </a:xfrm>
          <a:prstGeom prst="roundRect">
            <a:avLst/>
          </a:prstGeom>
          <a:noFill/>
          <a:ln w="57150" cap="flat" cmpd="sng" algn="ctr">
            <a:solidFill>
              <a:srgbClr val="FFFF00"/>
            </a:solidFill>
            <a:prstDash val="solid"/>
            <a:miter lim="800000"/>
            <a:headEnd type="none" w="sm" len="sm"/>
            <a:tailEnd type="none" w="sm" len="sm"/>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s-ES_tradnl" sz="2400" b="0" i="0" u="none" strike="noStrike" cap="none" normalizeH="0" baseline="0" smtClean="0">
              <a:ln>
                <a:noFill/>
              </a:ln>
              <a:solidFill>
                <a:schemeClr val="tx1"/>
              </a:solidFill>
              <a:effectLst/>
              <a:latin typeface="Arial" pitchFamily="34" charset="0"/>
            </a:endParaRPr>
          </a:p>
        </p:txBody>
      </p:sp>
    </p:spTree>
    <p:extLst>
      <p:ext uri="{BB962C8B-B14F-4D97-AF65-F5344CB8AC3E}">
        <p14:creationId xmlns:p14="http://schemas.microsoft.com/office/powerpoint/2010/main" val="1239671882"/>
      </p:ext>
    </p:extLst>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46314" y="465765"/>
            <a:ext cx="6753217" cy="482203"/>
          </a:xfrm>
        </p:spPr>
        <p:txBody>
          <a:bodyPr/>
          <a:lstStyle/>
          <a:p>
            <a:r>
              <a:rPr lang="es-ES" sz="2500" dirty="0" smtClean="0">
                <a:solidFill>
                  <a:srgbClr val="FF0000"/>
                </a:solidFill>
              </a:rPr>
              <a:t>T</a:t>
            </a:r>
            <a:r>
              <a:rPr lang="es-ES" sz="2500" dirty="0" smtClean="0"/>
              <a:t>RAX: Panel lateral de la unidad principal</a:t>
            </a:r>
            <a:endParaRPr lang="en-GB" sz="1700" dirty="0"/>
          </a:p>
        </p:txBody>
      </p:sp>
      <p:pic>
        <p:nvPicPr>
          <p:cNvPr id="24" name="Picture 2"/>
          <p:cNvPicPr>
            <a:picLocks noChangeAspect="1" noChangeArrowheads="1"/>
          </p:cNvPicPr>
          <p:nvPr/>
        </p:nvPicPr>
        <p:blipFill rotWithShape="1">
          <a:blip r:embed="rId2" cstate="print">
            <a:extLst>
              <a:ext uri="{28A0092B-C50C-407E-A947-70E740481C1C}">
                <a14:useLocalDpi xmlns:a14="http://schemas.microsoft.com/office/drawing/2010/main"/>
              </a:ext>
            </a:extLst>
          </a:blip>
          <a:srcRect/>
          <a:stretch/>
        </p:blipFill>
        <p:spPr bwMode="auto">
          <a:xfrm>
            <a:off x="3475844" y="1111235"/>
            <a:ext cx="2179078" cy="39154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5" name="TextBox 2"/>
          <p:cNvSpPr txBox="1">
            <a:spLocks noChangeArrowheads="1"/>
          </p:cNvSpPr>
          <p:nvPr/>
        </p:nvSpPr>
        <p:spPr bwMode="auto">
          <a:xfrm>
            <a:off x="807174" y="1658288"/>
            <a:ext cx="2285157" cy="523220"/>
          </a:xfrm>
          <a:prstGeom prst="rect">
            <a:avLst/>
          </a:prstGeom>
          <a:noFill/>
          <a:ln>
            <a:noFill/>
          </a:ln>
          <a:extLs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spcBef>
                <a:spcPct val="20000"/>
              </a:spcBef>
              <a:buClr>
                <a:srgbClr val="FF0000"/>
              </a:buClr>
              <a:buSzPct val="100000"/>
              <a:buFont typeface="Wingdings" pitchFamily="2" charset="2"/>
              <a:buChar char="n"/>
              <a:defRPr sz="2400">
                <a:solidFill>
                  <a:srgbClr val="00233C"/>
                </a:solidFill>
                <a:latin typeface="Arial" charset="0"/>
              </a:defRPr>
            </a:lvl1pPr>
            <a:lvl2pPr marL="742950" indent="-285750" eaLnBrk="0" hangingPunct="0">
              <a:spcBef>
                <a:spcPct val="20000"/>
              </a:spcBef>
              <a:buClr>
                <a:srgbClr val="FF0000"/>
              </a:buClr>
              <a:buSzPct val="100000"/>
              <a:buChar char="•"/>
              <a:defRPr sz="2000">
                <a:solidFill>
                  <a:srgbClr val="00233C"/>
                </a:solidFill>
                <a:latin typeface="Arial" charset="0"/>
              </a:defRPr>
            </a:lvl2pPr>
            <a:lvl3pPr marL="1143000" indent="-228600" eaLnBrk="0" hangingPunct="0">
              <a:spcBef>
                <a:spcPct val="20000"/>
              </a:spcBef>
              <a:buClr>
                <a:srgbClr val="FF0000"/>
              </a:buClr>
              <a:buSzPct val="100000"/>
              <a:buChar char="–"/>
              <a:defRPr sz="2000">
                <a:solidFill>
                  <a:srgbClr val="00233C"/>
                </a:solidFill>
                <a:latin typeface="Arial" charset="0"/>
              </a:defRPr>
            </a:lvl3pPr>
            <a:lvl4pPr marL="1600200" indent="-228600" eaLnBrk="0" hangingPunct="0">
              <a:spcBef>
                <a:spcPct val="20000"/>
              </a:spcBef>
              <a:buClr>
                <a:srgbClr val="FF0000"/>
              </a:buClr>
              <a:buSzPct val="100000"/>
              <a:buChar char="–"/>
              <a:defRPr sz="2000">
                <a:solidFill>
                  <a:srgbClr val="00233C"/>
                </a:solidFill>
                <a:latin typeface="Arial" charset="0"/>
              </a:defRPr>
            </a:lvl4pPr>
            <a:lvl5pPr marL="2057400" indent="-228600" eaLnBrk="0" hangingPunct="0">
              <a:spcBef>
                <a:spcPct val="20000"/>
              </a:spcBef>
              <a:buClr>
                <a:srgbClr val="FF0000"/>
              </a:buClr>
              <a:buSzPct val="100000"/>
              <a:buChar char="–"/>
              <a:defRPr sz="2000">
                <a:solidFill>
                  <a:srgbClr val="00233C"/>
                </a:solidFill>
                <a:latin typeface="Arial" charset="0"/>
              </a:defRPr>
            </a:lvl5pPr>
            <a:lvl6pPr marL="2514600" indent="-228600" eaLnBrk="0" fontAlgn="base" hangingPunct="0">
              <a:spcBef>
                <a:spcPct val="20000"/>
              </a:spcBef>
              <a:spcAft>
                <a:spcPct val="0"/>
              </a:spcAft>
              <a:buClr>
                <a:srgbClr val="FF0000"/>
              </a:buClr>
              <a:buSzPct val="100000"/>
              <a:buChar char="–"/>
              <a:defRPr sz="2000">
                <a:solidFill>
                  <a:srgbClr val="00233C"/>
                </a:solidFill>
                <a:latin typeface="Arial" charset="0"/>
              </a:defRPr>
            </a:lvl6pPr>
            <a:lvl7pPr marL="2971800" indent="-228600" eaLnBrk="0" fontAlgn="base" hangingPunct="0">
              <a:spcBef>
                <a:spcPct val="20000"/>
              </a:spcBef>
              <a:spcAft>
                <a:spcPct val="0"/>
              </a:spcAft>
              <a:buClr>
                <a:srgbClr val="FF0000"/>
              </a:buClr>
              <a:buSzPct val="100000"/>
              <a:buChar char="–"/>
              <a:defRPr sz="2000">
                <a:solidFill>
                  <a:srgbClr val="00233C"/>
                </a:solidFill>
                <a:latin typeface="Arial" charset="0"/>
              </a:defRPr>
            </a:lvl7pPr>
            <a:lvl8pPr marL="3429000" indent="-228600" eaLnBrk="0" fontAlgn="base" hangingPunct="0">
              <a:spcBef>
                <a:spcPct val="20000"/>
              </a:spcBef>
              <a:spcAft>
                <a:spcPct val="0"/>
              </a:spcAft>
              <a:buClr>
                <a:srgbClr val="FF0000"/>
              </a:buClr>
              <a:buSzPct val="100000"/>
              <a:buChar char="–"/>
              <a:defRPr sz="2000">
                <a:solidFill>
                  <a:srgbClr val="00233C"/>
                </a:solidFill>
                <a:latin typeface="Arial" charset="0"/>
              </a:defRPr>
            </a:lvl8pPr>
            <a:lvl9pPr marL="3886200" indent="-228600" eaLnBrk="0" fontAlgn="base" hangingPunct="0">
              <a:spcBef>
                <a:spcPct val="20000"/>
              </a:spcBef>
              <a:spcAft>
                <a:spcPct val="0"/>
              </a:spcAft>
              <a:buClr>
                <a:srgbClr val="FF0000"/>
              </a:buClr>
              <a:buSzPct val="100000"/>
              <a:buChar char="–"/>
              <a:defRPr sz="2000">
                <a:solidFill>
                  <a:srgbClr val="00233C"/>
                </a:solidFill>
                <a:latin typeface="Arial" charset="0"/>
              </a:defRPr>
            </a:lvl9pPr>
          </a:lstStyle>
          <a:p>
            <a:pPr algn="r" eaLnBrk="1" hangingPunct="1">
              <a:spcBef>
                <a:spcPct val="0"/>
              </a:spcBef>
              <a:buClrTx/>
              <a:buSzTx/>
              <a:buFontTx/>
              <a:buNone/>
            </a:pPr>
            <a:r>
              <a:rPr lang="sv-SE" altLang="en-US" sz="1400" b="1" dirty="0" err="1" smtClean="0">
                <a:solidFill>
                  <a:schemeClr val="tx1"/>
                </a:solidFill>
              </a:rPr>
              <a:t>Comunicación</a:t>
            </a:r>
            <a:r>
              <a:rPr lang="sv-SE" altLang="en-US" sz="1400" b="1" dirty="0" smtClean="0">
                <a:solidFill>
                  <a:schemeClr val="tx1"/>
                </a:solidFill>
              </a:rPr>
              <a:t> Ethernet a </a:t>
            </a:r>
            <a:r>
              <a:rPr lang="sv-SE" altLang="en-US" sz="1400" b="1" dirty="0" err="1" smtClean="0">
                <a:solidFill>
                  <a:schemeClr val="tx1"/>
                </a:solidFill>
              </a:rPr>
              <a:t>accesorios</a:t>
            </a:r>
            <a:endParaRPr lang="sv-SE" altLang="en-US" sz="1400" b="1" dirty="0">
              <a:solidFill>
                <a:schemeClr val="tx1"/>
              </a:solidFill>
            </a:endParaRPr>
          </a:p>
        </p:txBody>
      </p:sp>
      <p:sp>
        <p:nvSpPr>
          <p:cNvPr id="27" name="TextBox 4"/>
          <p:cNvSpPr txBox="1">
            <a:spLocks noChangeArrowheads="1"/>
          </p:cNvSpPr>
          <p:nvPr/>
        </p:nvSpPr>
        <p:spPr bwMode="auto">
          <a:xfrm>
            <a:off x="5672990" y="1224820"/>
            <a:ext cx="1440362" cy="523220"/>
          </a:xfrm>
          <a:prstGeom prst="rect">
            <a:avLst/>
          </a:prstGeom>
          <a:noFill/>
          <a:ln>
            <a:noFill/>
          </a:ln>
          <a:extLs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spcBef>
                <a:spcPct val="20000"/>
              </a:spcBef>
              <a:buClr>
                <a:srgbClr val="FF0000"/>
              </a:buClr>
              <a:buSzPct val="100000"/>
              <a:buFont typeface="Wingdings" pitchFamily="2" charset="2"/>
              <a:buChar char="n"/>
              <a:defRPr sz="2400">
                <a:solidFill>
                  <a:srgbClr val="00233C"/>
                </a:solidFill>
                <a:latin typeface="Arial" charset="0"/>
              </a:defRPr>
            </a:lvl1pPr>
            <a:lvl2pPr marL="742950" indent="-285750" eaLnBrk="0" hangingPunct="0">
              <a:spcBef>
                <a:spcPct val="20000"/>
              </a:spcBef>
              <a:buClr>
                <a:srgbClr val="FF0000"/>
              </a:buClr>
              <a:buSzPct val="100000"/>
              <a:buChar char="•"/>
              <a:defRPr sz="2000">
                <a:solidFill>
                  <a:srgbClr val="00233C"/>
                </a:solidFill>
                <a:latin typeface="Arial" charset="0"/>
              </a:defRPr>
            </a:lvl2pPr>
            <a:lvl3pPr marL="1143000" indent="-228600" eaLnBrk="0" hangingPunct="0">
              <a:spcBef>
                <a:spcPct val="20000"/>
              </a:spcBef>
              <a:buClr>
                <a:srgbClr val="FF0000"/>
              </a:buClr>
              <a:buSzPct val="100000"/>
              <a:buChar char="–"/>
              <a:defRPr sz="2000">
                <a:solidFill>
                  <a:srgbClr val="00233C"/>
                </a:solidFill>
                <a:latin typeface="Arial" charset="0"/>
              </a:defRPr>
            </a:lvl3pPr>
            <a:lvl4pPr marL="1600200" indent="-228600" eaLnBrk="0" hangingPunct="0">
              <a:spcBef>
                <a:spcPct val="20000"/>
              </a:spcBef>
              <a:buClr>
                <a:srgbClr val="FF0000"/>
              </a:buClr>
              <a:buSzPct val="100000"/>
              <a:buChar char="–"/>
              <a:defRPr sz="2000">
                <a:solidFill>
                  <a:srgbClr val="00233C"/>
                </a:solidFill>
                <a:latin typeface="Arial" charset="0"/>
              </a:defRPr>
            </a:lvl4pPr>
            <a:lvl5pPr marL="2057400" indent="-228600" eaLnBrk="0" hangingPunct="0">
              <a:spcBef>
                <a:spcPct val="20000"/>
              </a:spcBef>
              <a:buClr>
                <a:srgbClr val="FF0000"/>
              </a:buClr>
              <a:buSzPct val="100000"/>
              <a:buChar char="–"/>
              <a:defRPr sz="2000">
                <a:solidFill>
                  <a:srgbClr val="00233C"/>
                </a:solidFill>
                <a:latin typeface="Arial" charset="0"/>
              </a:defRPr>
            </a:lvl5pPr>
            <a:lvl6pPr marL="2514600" indent="-228600" eaLnBrk="0" fontAlgn="base" hangingPunct="0">
              <a:spcBef>
                <a:spcPct val="20000"/>
              </a:spcBef>
              <a:spcAft>
                <a:spcPct val="0"/>
              </a:spcAft>
              <a:buClr>
                <a:srgbClr val="FF0000"/>
              </a:buClr>
              <a:buSzPct val="100000"/>
              <a:buChar char="–"/>
              <a:defRPr sz="2000">
                <a:solidFill>
                  <a:srgbClr val="00233C"/>
                </a:solidFill>
                <a:latin typeface="Arial" charset="0"/>
              </a:defRPr>
            </a:lvl6pPr>
            <a:lvl7pPr marL="2971800" indent="-228600" eaLnBrk="0" fontAlgn="base" hangingPunct="0">
              <a:spcBef>
                <a:spcPct val="20000"/>
              </a:spcBef>
              <a:spcAft>
                <a:spcPct val="0"/>
              </a:spcAft>
              <a:buClr>
                <a:srgbClr val="FF0000"/>
              </a:buClr>
              <a:buSzPct val="100000"/>
              <a:buChar char="–"/>
              <a:defRPr sz="2000">
                <a:solidFill>
                  <a:srgbClr val="00233C"/>
                </a:solidFill>
                <a:latin typeface="Arial" charset="0"/>
              </a:defRPr>
            </a:lvl7pPr>
            <a:lvl8pPr marL="3429000" indent="-228600" eaLnBrk="0" fontAlgn="base" hangingPunct="0">
              <a:spcBef>
                <a:spcPct val="20000"/>
              </a:spcBef>
              <a:spcAft>
                <a:spcPct val="0"/>
              </a:spcAft>
              <a:buClr>
                <a:srgbClr val="FF0000"/>
              </a:buClr>
              <a:buSzPct val="100000"/>
              <a:buChar char="–"/>
              <a:defRPr sz="2000">
                <a:solidFill>
                  <a:srgbClr val="00233C"/>
                </a:solidFill>
                <a:latin typeface="Arial" charset="0"/>
              </a:defRPr>
            </a:lvl8pPr>
            <a:lvl9pPr marL="3886200" indent="-228600" eaLnBrk="0" fontAlgn="base" hangingPunct="0">
              <a:spcBef>
                <a:spcPct val="20000"/>
              </a:spcBef>
              <a:spcAft>
                <a:spcPct val="0"/>
              </a:spcAft>
              <a:buClr>
                <a:srgbClr val="FF0000"/>
              </a:buClr>
              <a:buSzPct val="100000"/>
              <a:buChar char="–"/>
              <a:defRPr sz="2000">
                <a:solidFill>
                  <a:srgbClr val="00233C"/>
                </a:solidFill>
                <a:latin typeface="Arial" charset="0"/>
              </a:defRPr>
            </a:lvl9pPr>
          </a:lstStyle>
          <a:p>
            <a:pPr eaLnBrk="1" hangingPunct="1">
              <a:spcBef>
                <a:spcPct val="0"/>
              </a:spcBef>
              <a:buClrTx/>
              <a:buSzTx/>
              <a:buFontTx/>
              <a:buNone/>
            </a:pPr>
            <a:r>
              <a:rPr lang="sv-SE" altLang="en-US" sz="1400" b="1" dirty="0" err="1" smtClean="0">
                <a:solidFill>
                  <a:schemeClr val="tx1"/>
                </a:solidFill>
              </a:rPr>
              <a:t>Fusibles</a:t>
            </a:r>
            <a:r>
              <a:rPr lang="sv-SE" altLang="en-US" sz="1400" b="1" dirty="0" smtClean="0">
                <a:solidFill>
                  <a:schemeClr val="tx1"/>
                </a:solidFill>
              </a:rPr>
              <a:t> de </a:t>
            </a:r>
            <a:r>
              <a:rPr lang="sv-SE" altLang="en-US" sz="1400" b="1" dirty="0" err="1" smtClean="0">
                <a:solidFill>
                  <a:schemeClr val="tx1"/>
                </a:solidFill>
              </a:rPr>
              <a:t>alimentación</a:t>
            </a:r>
            <a:endParaRPr lang="sv-SE" altLang="en-US" sz="1400" b="1" dirty="0">
              <a:solidFill>
                <a:schemeClr val="tx1"/>
              </a:solidFill>
            </a:endParaRPr>
          </a:p>
        </p:txBody>
      </p:sp>
      <p:sp>
        <p:nvSpPr>
          <p:cNvPr id="28" name="TextBox 5"/>
          <p:cNvSpPr txBox="1">
            <a:spLocks noChangeArrowheads="1"/>
          </p:cNvSpPr>
          <p:nvPr/>
        </p:nvSpPr>
        <p:spPr bwMode="auto">
          <a:xfrm>
            <a:off x="5894369" y="4108519"/>
            <a:ext cx="1555805" cy="307777"/>
          </a:xfrm>
          <a:prstGeom prst="rect">
            <a:avLst/>
          </a:prstGeom>
          <a:noFill/>
          <a:ln>
            <a:noFill/>
          </a:ln>
          <a:extLs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spcBef>
                <a:spcPct val="20000"/>
              </a:spcBef>
              <a:buClr>
                <a:srgbClr val="FF0000"/>
              </a:buClr>
              <a:buSzPct val="100000"/>
              <a:buFont typeface="Wingdings" pitchFamily="2" charset="2"/>
              <a:buChar char="n"/>
              <a:defRPr sz="2400">
                <a:solidFill>
                  <a:srgbClr val="00233C"/>
                </a:solidFill>
                <a:latin typeface="Arial" charset="0"/>
              </a:defRPr>
            </a:lvl1pPr>
            <a:lvl2pPr marL="742950" indent="-285750" eaLnBrk="0" hangingPunct="0">
              <a:spcBef>
                <a:spcPct val="20000"/>
              </a:spcBef>
              <a:buClr>
                <a:srgbClr val="FF0000"/>
              </a:buClr>
              <a:buSzPct val="100000"/>
              <a:buChar char="•"/>
              <a:defRPr sz="2000">
                <a:solidFill>
                  <a:srgbClr val="00233C"/>
                </a:solidFill>
                <a:latin typeface="Arial" charset="0"/>
              </a:defRPr>
            </a:lvl2pPr>
            <a:lvl3pPr marL="1143000" indent="-228600" eaLnBrk="0" hangingPunct="0">
              <a:spcBef>
                <a:spcPct val="20000"/>
              </a:spcBef>
              <a:buClr>
                <a:srgbClr val="FF0000"/>
              </a:buClr>
              <a:buSzPct val="100000"/>
              <a:buChar char="–"/>
              <a:defRPr sz="2000">
                <a:solidFill>
                  <a:srgbClr val="00233C"/>
                </a:solidFill>
                <a:latin typeface="Arial" charset="0"/>
              </a:defRPr>
            </a:lvl3pPr>
            <a:lvl4pPr marL="1600200" indent="-228600" eaLnBrk="0" hangingPunct="0">
              <a:spcBef>
                <a:spcPct val="20000"/>
              </a:spcBef>
              <a:buClr>
                <a:srgbClr val="FF0000"/>
              </a:buClr>
              <a:buSzPct val="100000"/>
              <a:buChar char="–"/>
              <a:defRPr sz="2000">
                <a:solidFill>
                  <a:srgbClr val="00233C"/>
                </a:solidFill>
                <a:latin typeface="Arial" charset="0"/>
              </a:defRPr>
            </a:lvl4pPr>
            <a:lvl5pPr marL="2057400" indent="-228600" eaLnBrk="0" hangingPunct="0">
              <a:spcBef>
                <a:spcPct val="20000"/>
              </a:spcBef>
              <a:buClr>
                <a:srgbClr val="FF0000"/>
              </a:buClr>
              <a:buSzPct val="100000"/>
              <a:buChar char="–"/>
              <a:defRPr sz="2000">
                <a:solidFill>
                  <a:srgbClr val="00233C"/>
                </a:solidFill>
                <a:latin typeface="Arial" charset="0"/>
              </a:defRPr>
            </a:lvl5pPr>
            <a:lvl6pPr marL="2514600" indent="-228600" eaLnBrk="0" fontAlgn="base" hangingPunct="0">
              <a:spcBef>
                <a:spcPct val="20000"/>
              </a:spcBef>
              <a:spcAft>
                <a:spcPct val="0"/>
              </a:spcAft>
              <a:buClr>
                <a:srgbClr val="FF0000"/>
              </a:buClr>
              <a:buSzPct val="100000"/>
              <a:buChar char="–"/>
              <a:defRPr sz="2000">
                <a:solidFill>
                  <a:srgbClr val="00233C"/>
                </a:solidFill>
                <a:latin typeface="Arial" charset="0"/>
              </a:defRPr>
            </a:lvl6pPr>
            <a:lvl7pPr marL="2971800" indent="-228600" eaLnBrk="0" fontAlgn="base" hangingPunct="0">
              <a:spcBef>
                <a:spcPct val="20000"/>
              </a:spcBef>
              <a:spcAft>
                <a:spcPct val="0"/>
              </a:spcAft>
              <a:buClr>
                <a:srgbClr val="FF0000"/>
              </a:buClr>
              <a:buSzPct val="100000"/>
              <a:buChar char="–"/>
              <a:defRPr sz="2000">
                <a:solidFill>
                  <a:srgbClr val="00233C"/>
                </a:solidFill>
                <a:latin typeface="Arial" charset="0"/>
              </a:defRPr>
            </a:lvl7pPr>
            <a:lvl8pPr marL="3429000" indent="-228600" eaLnBrk="0" fontAlgn="base" hangingPunct="0">
              <a:spcBef>
                <a:spcPct val="20000"/>
              </a:spcBef>
              <a:spcAft>
                <a:spcPct val="0"/>
              </a:spcAft>
              <a:buClr>
                <a:srgbClr val="FF0000"/>
              </a:buClr>
              <a:buSzPct val="100000"/>
              <a:buChar char="–"/>
              <a:defRPr sz="2000">
                <a:solidFill>
                  <a:srgbClr val="00233C"/>
                </a:solidFill>
                <a:latin typeface="Arial" charset="0"/>
              </a:defRPr>
            </a:lvl8pPr>
            <a:lvl9pPr marL="3886200" indent="-228600" eaLnBrk="0" fontAlgn="base" hangingPunct="0">
              <a:spcBef>
                <a:spcPct val="20000"/>
              </a:spcBef>
              <a:spcAft>
                <a:spcPct val="0"/>
              </a:spcAft>
              <a:buClr>
                <a:srgbClr val="FF0000"/>
              </a:buClr>
              <a:buSzPct val="100000"/>
              <a:buChar char="–"/>
              <a:defRPr sz="2000">
                <a:solidFill>
                  <a:srgbClr val="00233C"/>
                </a:solidFill>
                <a:latin typeface="Arial" charset="0"/>
              </a:defRPr>
            </a:lvl9pPr>
          </a:lstStyle>
          <a:p>
            <a:pPr algn="l" eaLnBrk="1" hangingPunct="1">
              <a:spcBef>
                <a:spcPct val="0"/>
              </a:spcBef>
              <a:buClrTx/>
              <a:buSzTx/>
              <a:buFontTx/>
              <a:buNone/>
            </a:pPr>
            <a:r>
              <a:rPr lang="sv-SE" altLang="en-US" sz="1400" b="1" dirty="0" err="1" smtClean="0">
                <a:solidFill>
                  <a:schemeClr val="tx1"/>
                </a:solidFill>
              </a:rPr>
              <a:t>Alimentación</a:t>
            </a:r>
            <a:endParaRPr lang="sv-SE" altLang="en-US" sz="1400" b="1" dirty="0">
              <a:solidFill>
                <a:schemeClr val="tx1"/>
              </a:solidFill>
            </a:endParaRPr>
          </a:p>
        </p:txBody>
      </p:sp>
      <p:cxnSp>
        <p:nvCxnSpPr>
          <p:cNvPr id="38" name="Straight Arrow Connector 20"/>
          <p:cNvCxnSpPr/>
          <p:nvPr/>
        </p:nvCxnSpPr>
        <p:spPr>
          <a:xfrm>
            <a:off x="3092331" y="1967083"/>
            <a:ext cx="489573" cy="57600"/>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39" name="Straight Arrow Connector 22"/>
          <p:cNvCxnSpPr/>
          <p:nvPr/>
        </p:nvCxnSpPr>
        <p:spPr>
          <a:xfrm>
            <a:off x="2928398" y="3194497"/>
            <a:ext cx="609095" cy="51089"/>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40" name="Straight Arrow Connector 24"/>
          <p:cNvCxnSpPr/>
          <p:nvPr/>
        </p:nvCxnSpPr>
        <p:spPr>
          <a:xfrm>
            <a:off x="2959276" y="4308737"/>
            <a:ext cx="571966" cy="37461"/>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45" name="TextBox 6"/>
          <p:cNvSpPr txBox="1">
            <a:spLocks noChangeArrowheads="1"/>
          </p:cNvSpPr>
          <p:nvPr/>
        </p:nvSpPr>
        <p:spPr bwMode="auto">
          <a:xfrm>
            <a:off x="5763212" y="2932887"/>
            <a:ext cx="1533288" cy="523220"/>
          </a:xfrm>
          <a:prstGeom prst="rect">
            <a:avLst/>
          </a:prstGeom>
          <a:noFill/>
          <a:ln>
            <a:noFill/>
          </a:ln>
          <a:extLs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spcBef>
                <a:spcPct val="20000"/>
              </a:spcBef>
              <a:buClr>
                <a:srgbClr val="FF0000"/>
              </a:buClr>
              <a:buSzPct val="100000"/>
              <a:buFont typeface="Wingdings" pitchFamily="2" charset="2"/>
              <a:buChar char="n"/>
              <a:defRPr sz="2400">
                <a:solidFill>
                  <a:srgbClr val="00233C"/>
                </a:solidFill>
                <a:latin typeface="Arial" charset="0"/>
              </a:defRPr>
            </a:lvl1pPr>
            <a:lvl2pPr marL="742950" indent="-285750" eaLnBrk="0" hangingPunct="0">
              <a:spcBef>
                <a:spcPct val="20000"/>
              </a:spcBef>
              <a:buClr>
                <a:srgbClr val="FF0000"/>
              </a:buClr>
              <a:buSzPct val="100000"/>
              <a:buChar char="•"/>
              <a:defRPr sz="2000">
                <a:solidFill>
                  <a:srgbClr val="00233C"/>
                </a:solidFill>
                <a:latin typeface="Arial" charset="0"/>
              </a:defRPr>
            </a:lvl2pPr>
            <a:lvl3pPr marL="1143000" indent="-228600" eaLnBrk="0" hangingPunct="0">
              <a:spcBef>
                <a:spcPct val="20000"/>
              </a:spcBef>
              <a:buClr>
                <a:srgbClr val="FF0000"/>
              </a:buClr>
              <a:buSzPct val="100000"/>
              <a:buChar char="–"/>
              <a:defRPr sz="2000">
                <a:solidFill>
                  <a:srgbClr val="00233C"/>
                </a:solidFill>
                <a:latin typeface="Arial" charset="0"/>
              </a:defRPr>
            </a:lvl3pPr>
            <a:lvl4pPr marL="1600200" indent="-228600" eaLnBrk="0" hangingPunct="0">
              <a:spcBef>
                <a:spcPct val="20000"/>
              </a:spcBef>
              <a:buClr>
                <a:srgbClr val="FF0000"/>
              </a:buClr>
              <a:buSzPct val="100000"/>
              <a:buChar char="–"/>
              <a:defRPr sz="2000">
                <a:solidFill>
                  <a:srgbClr val="00233C"/>
                </a:solidFill>
                <a:latin typeface="Arial" charset="0"/>
              </a:defRPr>
            </a:lvl4pPr>
            <a:lvl5pPr marL="2057400" indent="-228600" eaLnBrk="0" hangingPunct="0">
              <a:spcBef>
                <a:spcPct val="20000"/>
              </a:spcBef>
              <a:buClr>
                <a:srgbClr val="FF0000"/>
              </a:buClr>
              <a:buSzPct val="100000"/>
              <a:buChar char="–"/>
              <a:defRPr sz="2000">
                <a:solidFill>
                  <a:srgbClr val="00233C"/>
                </a:solidFill>
                <a:latin typeface="Arial" charset="0"/>
              </a:defRPr>
            </a:lvl5pPr>
            <a:lvl6pPr marL="2514600" indent="-228600" eaLnBrk="0" fontAlgn="base" hangingPunct="0">
              <a:spcBef>
                <a:spcPct val="20000"/>
              </a:spcBef>
              <a:spcAft>
                <a:spcPct val="0"/>
              </a:spcAft>
              <a:buClr>
                <a:srgbClr val="FF0000"/>
              </a:buClr>
              <a:buSzPct val="100000"/>
              <a:buChar char="–"/>
              <a:defRPr sz="2000">
                <a:solidFill>
                  <a:srgbClr val="00233C"/>
                </a:solidFill>
                <a:latin typeface="Arial" charset="0"/>
              </a:defRPr>
            </a:lvl6pPr>
            <a:lvl7pPr marL="2971800" indent="-228600" eaLnBrk="0" fontAlgn="base" hangingPunct="0">
              <a:spcBef>
                <a:spcPct val="20000"/>
              </a:spcBef>
              <a:spcAft>
                <a:spcPct val="0"/>
              </a:spcAft>
              <a:buClr>
                <a:srgbClr val="FF0000"/>
              </a:buClr>
              <a:buSzPct val="100000"/>
              <a:buChar char="–"/>
              <a:defRPr sz="2000">
                <a:solidFill>
                  <a:srgbClr val="00233C"/>
                </a:solidFill>
                <a:latin typeface="Arial" charset="0"/>
              </a:defRPr>
            </a:lvl7pPr>
            <a:lvl8pPr marL="3429000" indent="-228600" eaLnBrk="0" fontAlgn="base" hangingPunct="0">
              <a:spcBef>
                <a:spcPct val="20000"/>
              </a:spcBef>
              <a:spcAft>
                <a:spcPct val="0"/>
              </a:spcAft>
              <a:buClr>
                <a:srgbClr val="FF0000"/>
              </a:buClr>
              <a:buSzPct val="100000"/>
              <a:buChar char="–"/>
              <a:defRPr sz="2000">
                <a:solidFill>
                  <a:srgbClr val="00233C"/>
                </a:solidFill>
                <a:latin typeface="Arial" charset="0"/>
              </a:defRPr>
            </a:lvl8pPr>
            <a:lvl9pPr marL="3886200" indent="-228600" eaLnBrk="0" fontAlgn="base" hangingPunct="0">
              <a:spcBef>
                <a:spcPct val="20000"/>
              </a:spcBef>
              <a:spcAft>
                <a:spcPct val="0"/>
              </a:spcAft>
              <a:buClr>
                <a:srgbClr val="FF0000"/>
              </a:buClr>
              <a:buSzPct val="100000"/>
              <a:buChar char="–"/>
              <a:defRPr sz="2000">
                <a:solidFill>
                  <a:srgbClr val="00233C"/>
                </a:solidFill>
                <a:latin typeface="Arial" charset="0"/>
              </a:defRPr>
            </a:lvl9pPr>
          </a:lstStyle>
          <a:p>
            <a:pPr eaLnBrk="1" hangingPunct="1">
              <a:spcBef>
                <a:spcPct val="0"/>
              </a:spcBef>
              <a:buClrTx/>
              <a:buSzTx/>
              <a:buFontTx/>
              <a:buNone/>
            </a:pPr>
            <a:r>
              <a:rPr lang="sv-SE" altLang="en-US" sz="1400" b="1" dirty="0" smtClean="0">
                <a:solidFill>
                  <a:schemeClr val="tx1"/>
                </a:solidFill>
              </a:rPr>
              <a:t>Tierra (</a:t>
            </a:r>
            <a:r>
              <a:rPr lang="sv-SE" altLang="en-US" sz="1400" b="1" dirty="0" err="1" smtClean="0">
                <a:solidFill>
                  <a:schemeClr val="tx1"/>
                </a:solidFill>
              </a:rPr>
              <a:t>Objeto</a:t>
            </a:r>
            <a:r>
              <a:rPr lang="sv-SE" altLang="en-US" sz="1400" b="1" dirty="0" smtClean="0">
                <a:solidFill>
                  <a:schemeClr val="tx1"/>
                </a:solidFill>
              </a:rPr>
              <a:t> </a:t>
            </a:r>
            <a:r>
              <a:rPr lang="sv-SE" altLang="en-US" sz="1400" b="1" dirty="0" err="1" smtClean="0">
                <a:solidFill>
                  <a:schemeClr val="tx1"/>
                </a:solidFill>
              </a:rPr>
              <a:t>bajo</a:t>
            </a:r>
            <a:r>
              <a:rPr lang="sv-SE" altLang="en-US" sz="1400" b="1" dirty="0" smtClean="0">
                <a:solidFill>
                  <a:schemeClr val="tx1"/>
                </a:solidFill>
              </a:rPr>
              <a:t> </a:t>
            </a:r>
            <a:r>
              <a:rPr lang="sv-SE" altLang="en-US" sz="1400" b="1" dirty="0" err="1" smtClean="0">
                <a:solidFill>
                  <a:schemeClr val="tx1"/>
                </a:solidFill>
              </a:rPr>
              <a:t>ensayo</a:t>
            </a:r>
            <a:r>
              <a:rPr lang="sv-SE" altLang="en-US" sz="1400" b="1" dirty="0" smtClean="0">
                <a:solidFill>
                  <a:schemeClr val="tx1"/>
                </a:solidFill>
              </a:rPr>
              <a:t>)</a:t>
            </a:r>
            <a:endParaRPr lang="sv-SE" altLang="en-US" sz="1400" b="1" dirty="0">
              <a:solidFill>
                <a:schemeClr val="tx1"/>
              </a:solidFill>
            </a:endParaRPr>
          </a:p>
        </p:txBody>
      </p:sp>
      <p:sp>
        <p:nvSpPr>
          <p:cNvPr id="47" name="TextBox 3"/>
          <p:cNvSpPr txBox="1">
            <a:spLocks noChangeArrowheads="1"/>
          </p:cNvSpPr>
          <p:nvPr/>
        </p:nvSpPr>
        <p:spPr bwMode="auto">
          <a:xfrm>
            <a:off x="1451429" y="2907959"/>
            <a:ext cx="1395622" cy="523220"/>
          </a:xfrm>
          <a:prstGeom prst="rect">
            <a:avLst/>
          </a:prstGeom>
          <a:noFill/>
          <a:ln>
            <a:noFill/>
          </a:ln>
          <a:extLs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spcBef>
                <a:spcPct val="20000"/>
              </a:spcBef>
              <a:buClr>
                <a:srgbClr val="FF0000"/>
              </a:buClr>
              <a:buSzPct val="100000"/>
              <a:buFont typeface="Wingdings" pitchFamily="2" charset="2"/>
              <a:buChar char="n"/>
              <a:defRPr sz="2400">
                <a:solidFill>
                  <a:srgbClr val="00233C"/>
                </a:solidFill>
                <a:latin typeface="Arial" charset="0"/>
              </a:defRPr>
            </a:lvl1pPr>
            <a:lvl2pPr marL="742950" indent="-285750" eaLnBrk="0" hangingPunct="0">
              <a:spcBef>
                <a:spcPct val="20000"/>
              </a:spcBef>
              <a:buClr>
                <a:srgbClr val="FF0000"/>
              </a:buClr>
              <a:buSzPct val="100000"/>
              <a:buChar char="•"/>
              <a:defRPr sz="2000">
                <a:solidFill>
                  <a:srgbClr val="00233C"/>
                </a:solidFill>
                <a:latin typeface="Arial" charset="0"/>
              </a:defRPr>
            </a:lvl2pPr>
            <a:lvl3pPr marL="1143000" indent="-228600" eaLnBrk="0" hangingPunct="0">
              <a:spcBef>
                <a:spcPct val="20000"/>
              </a:spcBef>
              <a:buClr>
                <a:srgbClr val="FF0000"/>
              </a:buClr>
              <a:buSzPct val="100000"/>
              <a:buChar char="–"/>
              <a:defRPr sz="2000">
                <a:solidFill>
                  <a:srgbClr val="00233C"/>
                </a:solidFill>
                <a:latin typeface="Arial" charset="0"/>
              </a:defRPr>
            </a:lvl3pPr>
            <a:lvl4pPr marL="1600200" indent="-228600" eaLnBrk="0" hangingPunct="0">
              <a:spcBef>
                <a:spcPct val="20000"/>
              </a:spcBef>
              <a:buClr>
                <a:srgbClr val="FF0000"/>
              </a:buClr>
              <a:buSzPct val="100000"/>
              <a:buChar char="–"/>
              <a:defRPr sz="2000">
                <a:solidFill>
                  <a:srgbClr val="00233C"/>
                </a:solidFill>
                <a:latin typeface="Arial" charset="0"/>
              </a:defRPr>
            </a:lvl4pPr>
            <a:lvl5pPr marL="2057400" indent="-228600" eaLnBrk="0" hangingPunct="0">
              <a:spcBef>
                <a:spcPct val="20000"/>
              </a:spcBef>
              <a:buClr>
                <a:srgbClr val="FF0000"/>
              </a:buClr>
              <a:buSzPct val="100000"/>
              <a:buChar char="–"/>
              <a:defRPr sz="2000">
                <a:solidFill>
                  <a:srgbClr val="00233C"/>
                </a:solidFill>
                <a:latin typeface="Arial" charset="0"/>
              </a:defRPr>
            </a:lvl5pPr>
            <a:lvl6pPr marL="2514600" indent="-228600" eaLnBrk="0" fontAlgn="base" hangingPunct="0">
              <a:spcBef>
                <a:spcPct val="20000"/>
              </a:spcBef>
              <a:spcAft>
                <a:spcPct val="0"/>
              </a:spcAft>
              <a:buClr>
                <a:srgbClr val="FF0000"/>
              </a:buClr>
              <a:buSzPct val="100000"/>
              <a:buChar char="–"/>
              <a:defRPr sz="2000">
                <a:solidFill>
                  <a:srgbClr val="00233C"/>
                </a:solidFill>
                <a:latin typeface="Arial" charset="0"/>
              </a:defRPr>
            </a:lvl6pPr>
            <a:lvl7pPr marL="2971800" indent="-228600" eaLnBrk="0" fontAlgn="base" hangingPunct="0">
              <a:spcBef>
                <a:spcPct val="20000"/>
              </a:spcBef>
              <a:spcAft>
                <a:spcPct val="0"/>
              </a:spcAft>
              <a:buClr>
                <a:srgbClr val="FF0000"/>
              </a:buClr>
              <a:buSzPct val="100000"/>
              <a:buChar char="–"/>
              <a:defRPr sz="2000">
                <a:solidFill>
                  <a:srgbClr val="00233C"/>
                </a:solidFill>
                <a:latin typeface="Arial" charset="0"/>
              </a:defRPr>
            </a:lvl7pPr>
            <a:lvl8pPr marL="3429000" indent="-228600" eaLnBrk="0" fontAlgn="base" hangingPunct="0">
              <a:spcBef>
                <a:spcPct val="20000"/>
              </a:spcBef>
              <a:spcAft>
                <a:spcPct val="0"/>
              </a:spcAft>
              <a:buClr>
                <a:srgbClr val="FF0000"/>
              </a:buClr>
              <a:buSzPct val="100000"/>
              <a:buChar char="–"/>
              <a:defRPr sz="2000">
                <a:solidFill>
                  <a:srgbClr val="00233C"/>
                </a:solidFill>
                <a:latin typeface="Arial" charset="0"/>
              </a:defRPr>
            </a:lvl8pPr>
            <a:lvl9pPr marL="3886200" indent="-228600" eaLnBrk="0" fontAlgn="base" hangingPunct="0">
              <a:spcBef>
                <a:spcPct val="20000"/>
              </a:spcBef>
              <a:spcAft>
                <a:spcPct val="0"/>
              </a:spcAft>
              <a:buClr>
                <a:srgbClr val="FF0000"/>
              </a:buClr>
              <a:buSzPct val="100000"/>
              <a:buChar char="–"/>
              <a:defRPr sz="2000">
                <a:solidFill>
                  <a:srgbClr val="00233C"/>
                </a:solidFill>
                <a:latin typeface="Arial" charset="0"/>
              </a:defRPr>
            </a:lvl9pPr>
          </a:lstStyle>
          <a:p>
            <a:pPr algn="r" eaLnBrk="1" hangingPunct="1">
              <a:spcBef>
                <a:spcPct val="0"/>
              </a:spcBef>
              <a:buClrTx/>
              <a:buSzTx/>
              <a:buFontTx/>
              <a:buNone/>
            </a:pPr>
            <a:r>
              <a:rPr lang="sv-SE" altLang="en-US" sz="1400" b="1" dirty="0" err="1" smtClean="0">
                <a:solidFill>
                  <a:schemeClr val="tx1"/>
                </a:solidFill>
              </a:rPr>
              <a:t>Alimentación</a:t>
            </a:r>
            <a:r>
              <a:rPr lang="sv-SE" altLang="en-US" sz="1400" b="1" dirty="0" smtClean="0">
                <a:solidFill>
                  <a:schemeClr val="tx1"/>
                </a:solidFill>
              </a:rPr>
              <a:t> a </a:t>
            </a:r>
            <a:r>
              <a:rPr lang="sv-SE" altLang="en-US" sz="1400" b="1" dirty="0" err="1" smtClean="0">
                <a:solidFill>
                  <a:schemeClr val="tx1"/>
                </a:solidFill>
              </a:rPr>
              <a:t>accesorios</a:t>
            </a:r>
            <a:endParaRPr lang="sv-SE" altLang="en-US" sz="1400" b="1" dirty="0">
              <a:solidFill>
                <a:schemeClr val="tx1"/>
              </a:solidFill>
            </a:endParaRPr>
          </a:p>
        </p:txBody>
      </p:sp>
      <p:cxnSp>
        <p:nvCxnSpPr>
          <p:cNvPr id="48" name="Straight Arrow Connector 37"/>
          <p:cNvCxnSpPr/>
          <p:nvPr/>
        </p:nvCxnSpPr>
        <p:spPr>
          <a:xfrm flipH="1">
            <a:off x="5235074" y="3140075"/>
            <a:ext cx="644946" cy="1588"/>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50" name="Straight Arrow Connector 42"/>
          <p:cNvCxnSpPr/>
          <p:nvPr/>
        </p:nvCxnSpPr>
        <p:spPr>
          <a:xfrm flipH="1">
            <a:off x="5347508" y="1549120"/>
            <a:ext cx="446140" cy="440018"/>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67" name="Straight Arrow Connector 37"/>
          <p:cNvCxnSpPr/>
          <p:nvPr/>
        </p:nvCxnSpPr>
        <p:spPr>
          <a:xfrm flipH="1">
            <a:off x="5428615" y="4308737"/>
            <a:ext cx="427305" cy="0"/>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69" name="TextBox 3"/>
          <p:cNvSpPr txBox="1">
            <a:spLocks noChangeArrowheads="1"/>
          </p:cNvSpPr>
          <p:nvPr/>
        </p:nvSpPr>
        <p:spPr bwMode="auto">
          <a:xfrm>
            <a:off x="1491954" y="4000798"/>
            <a:ext cx="1395622" cy="523220"/>
          </a:xfrm>
          <a:prstGeom prst="rect">
            <a:avLst/>
          </a:prstGeom>
          <a:noFill/>
          <a:ln>
            <a:noFill/>
          </a:ln>
          <a:extLs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spcBef>
                <a:spcPct val="20000"/>
              </a:spcBef>
              <a:buClr>
                <a:srgbClr val="FF0000"/>
              </a:buClr>
              <a:buSzPct val="100000"/>
              <a:buFont typeface="Wingdings" pitchFamily="2" charset="2"/>
              <a:buChar char="n"/>
              <a:defRPr sz="2400">
                <a:solidFill>
                  <a:srgbClr val="00233C"/>
                </a:solidFill>
                <a:latin typeface="Arial" charset="0"/>
              </a:defRPr>
            </a:lvl1pPr>
            <a:lvl2pPr marL="742950" indent="-285750" eaLnBrk="0" hangingPunct="0">
              <a:spcBef>
                <a:spcPct val="20000"/>
              </a:spcBef>
              <a:buClr>
                <a:srgbClr val="FF0000"/>
              </a:buClr>
              <a:buSzPct val="100000"/>
              <a:buChar char="•"/>
              <a:defRPr sz="2000">
                <a:solidFill>
                  <a:srgbClr val="00233C"/>
                </a:solidFill>
                <a:latin typeface="Arial" charset="0"/>
              </a:defRPr>
            </a:lvl2pPr>
            <a:lvl3pPr marL="1143000" indent="-228600" eaLnBrk="0" hangingPunct="0">
              <a:spcBef>
                <a:spcPct val="20000"/>
              </a:spcBef>
              <a:buClr>
                <a:srgbClr val="FF0000"/>
              </a:buClr>
              <a:buSzPct val="100000"/>
              <a:buChar char="–"/>
              <a:defRPr sz="2000">
                <a:solidFill>
                  <a:srgbClr val="00233C"/>
                </a:solidFill>
                <a:latin typeface="Arial" charset="0"/>
              </a:defRPr>
            </a:lvl3pPr>
            <a:lvl4pPr marL="1600200" indent="-228600" eaLnBrk="0" hangingPunct="0">
              <a:spcBef>
                <a:spcPct val="20000"/>
              </a:spcBef>
              <a:buClr>
                <a:srgbClr val="FF0000"/>
              </a:buClr>
              <a:buSzPct val="100000"/>
              <a:buChar char="–"/>
              <a:defRPr sz="2000">
                <a:solidFill>
                  <a:srgbClr val="00233C"/>
                </a:solidFill>
                <a:latin typeface="Arial" charset="0"/>
              </a:defRPr>
            </a:lvl4pPr>
            <a:lvl5pPr marL="2057400" indent="-228600" eaLnBrk="0" hangingPunct="0">
              <a:spcBef>
                <a:spcPct val="20000"/>
              </a:spcBef>
              <a:buClr>
                <a:srgbClr val="FF0000"/>
              </a:buClr>
              <a:buSzPct val="100000"/>
              <a:buChar char="–"/>
              <a:defRPr sz="2000">
                <a:solidFill>
                  <a:srgbClr val="00233C"/>
                </a:solidFill>
                <a:latin typeface="Arial" charset="0"/>
              </a:defRPr>
            </a:lvl5pPr>
            <a:lvl6pPr marL="2514600" indent="-228600" eaLnBrk="0" fontAlgn="base" hangingPunct="0">
              <a:spcBef>
                <a:spcPct val="20000"/>
              </a:spcBef>
              <a:spcAft>
                <a:spcPct val="0"/>
              </a:spcAft>
              <a:buClr>
                <a:srgbClr val="FF0000"/>
              </a:buClr>
              <a:buSzPct val="100000"/>
              <a:buChar char="–"/>
              <a:defRPr sz="2000">
                <a:solidFill>
                  <a:srgbClr val="00233C"/>
                </a:solidFill>
                <a:latin typeface="Arial" charset="0"/>
              </a:defRPr>
            </a:lvl6pPr>
            <a:lvl7pPr marL="2971800" indent="-228600" eaLnBrk="0" fontAlgn="base" hangingPunct="0">
              <a:spcBef>
                <a:spcPct val="20000"/>
              </a:spcBef>
              <a:spcAft>
                <a:spcPct val="0"/>
              </a:spcAft>
              <a:buClr>
                <a:srgbClr val="FF0000"/>
              </a:buClr>
              <a:buSzPct val="100000"/>
              <a:buChar char="–"/>
              <a:defRPr sz="2000">
                <a:solidFill>
                  <a:srgbClr val="00233C"/>
                </a:solidFill>
                <a:latin typeface="Arial" charset="0"/>
              </a:defRPr>
            </a:lvl7pPr>
            <a:lvl8pPr marL="3429000" indent="-228600" eaLnBrk="0" fontAlgn="base" hangingPunct="0">
              <a:spcBef>
                <a:spcPct val="20000"/>
              </a:spcBef>
              <a:spcAft>
                <a:spcPct val="0"/>
              </a:spcAft>
              <a:buClr>
                <a:srgbClr val="FF0000"/>
              </a:buClr>
              <a:buSzPct val="100000"/>
              <a:buChar char="–"/>
              <a:defRPr sz="2000">
                <a:solidFill>
                  <a:srgbClr val="00233C"/>
                </a:solidFill>
                <a:latin typeface="Arial" charset="0"/>
              </a:defRPr>
            </a:lvl8pPr>
            <a:lvl9pPr marL="3886200" indent="-228600" eaLnBrk="0" fontAlgn="base" hangingPunct="0">
              <a:spcBef>
                <a:spcPct val="20000"/>
              </a:spcBef>
              <a:spcAft>
                <a:spcPct val="0"/>
              </a:spcAft>
              <a:buClr>
                <a:srgbClr val="FF0000"/>
              </a:buClr>
              <a:buSzPct val="100000"/>
              <a:buChar char="–"/>
              <a:defRPr sz="2000">
                <a:solidFill>
                  <a:srgbClr val="00233C"/>
                </a:solidFill>
                <a:latin typeface="Arial" charset="0"/>
              </a:defRPr>
            </a:lvl9pPr>
          </a:lstStyle>
          <a:p>
            <a:pPr algn="r" eaLnBrk="1" hangingPunct="1">
              <a:spcBef>
                <a:spcPct val="0"/>
              </a:spcBef>
              <a:buClrTx/>
              <a:buSzTx/>
              <a:buFontTx/>
              <a:buNone/>
            </a:pPr>
            <a:r>
              <a:rPr lang="sv-SE" altLang="en-US" sz="1400" b="1" dirty="0" smtClean="0">
                <a:solidFill>
                  <a:schemeClr val="tx1"/>
                </a:solidFill>
              </a:rPr>
              <a:t>Tierra a </a:t>
            </a:r>
            <a:r>
              <a:rPr lang="sv-SE" altLang="en-US" sz="1400" b="1" dirty="0" err="1" smtClean="0">
                <a:solidFill>
                  <a:schemeClr val="tx1"/>
                </a:solidFill>
              </a:rPr>
              <a:t>accesorios</a:t>
            </a:r>
            <a:endParaRPr lang="sv-SE" altLang="en-US" sz="1400" b="1" dirty="0">
              <a:solidFill>
                <a:schemeClr val="tx1"/>
              </a:solidFill>
            </a:endParaRPr>
          </a:p>
        </p:txBody>
      </p:sp>
    </p:spTree>
    <p:extLst>
      <p:ext uri="{BB962C8B-B14F-4D97-AF65-F5344CB8AC3E}">
        <p14:creationId xmlns:p14="http://schemas.microsoft.com/office/powerpoint/2010/main" val="1934042764"/>
      </p:ext>
    </p:extLst>
  </p:cSld>
  <p:clrMapOvr>
    <a:masterClrMapping/>
  </p:clrMapOvr>
  <p:transition spd="slow"/>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46314" y="465765"/>
            <a:ext cx="6753217" cy="482203"/>
          </a:xfrm>
        </p:spPr>
        <p:txBody>
          <a:bodyPr/>
          <a:lstStyle/>
          <a:p>
            <a:r>
              <a:rPr lang="es-ES" sz="2500" dirty="0" smtClean="0">
                <a:solidFill>
                  <a:srgbClr val="FF0000"/>
                </a:solidFill>
              </a:rPr>
              <a:t>T</a:t>
            </a:r>
            <a:r>
              <a:rPr lang="es-ES" sz="2500" dirty="0" smtClean="0"/>
              <a:t>RAX: Panel lateral de la unidad principal</a:t>
            </a:r>
            <a:endParaRPr lang="en-GB" sz="1700" dirty="0"/>
          </a:p>
        </p:txBody>
      </p:sp>
      <p:pic>
        <p:nvPicPr>
          <p:cNvPr id="24" name="Picture 2"/>
          <p:cNvPicPr>
            <a:picLocks noChangeAspect="1" noChangeArrowheads="1"/>
          </p:cNvPicPr>
          <p:nvPr/>
        </p:nvPicPr>
        <p:blipFill rotWithShape="1">
          <a:blip r:embed="rId2" cstate="print">
            <a:extLst>
              <a:ext uri="{28A0092B-C50C-407E-A947-70E740481C1C}">
                <a14:useLocalDpi xmlns:a14="http://schemas.microsoft.com/office/drawing/2010/main"/>
              </a:ext>
            </a:extLst>
          </a:blip>
          <a:srcRect/>
          <a:stretch/>
        </p:blipFill>
        <p:spPr bwMode="auto">
          <a:xfrm>
            <a:off x="2454270" y="1111235"/>
            <a:ext cx="4566461" cy="39154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71" name="Rectángulo redondeado 70"/>
          <p:cNvSpPr/>
          <p:nvPr/>
        </p:nvSpPr>
        <p:spPr bwMode="auto">
          <a:xfrm>
            <a:off x="2488995" y="1228076"/>
            <a:ext cx="2279776" cy="3691166"/>
          </a:xfrm>
          <a:prstGeom prst="roundRect">
            <a:avLst/>
          </a:prstGeom>
          <a:noFill/>
          <a:ln w="57150" cap="flat" cmpd="sng" algn="ctr">
            <a:solidFill>
              <a:srgbClr val="FFFF00"/>
            </a:solidFill>
            <a:prstDash val="solid"/>
            <a:miter lim="800000"/>
            <a:headEnd type="none" w="sm" len="sm"/>
            <a:tailEnd type="none" w="sm" len="sm"/>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s-ES_tradnl" sz="2400" b="0" i="0" u="none" strike="noStrike" cap="none" normalizeH="0" baseline="0" smtClean="0">
              <a:ln>
                <a:noFill/>
              </a:ln>
              <a:solidFill>
                <a:schemeClr val="tx1"/>
              </a:solidFill>
              <a:effectLst/>
              <a:latin typeface="Arial" pitchFamily="34" charset="0"/>
            </a:endParaRPr>
          </a:p>
        </p:txBody>
      </p:sp>
    </p:spTree>
    <p:extLst>
      <p:ext uri="{BB962C8B-B14F-4D97-AF65-F5344CB8AC3E}">
        <p14:creationId xmlns:p14="http://schemas.microsoft.com/office/powerpoint/2010/main" val="1649505837"/>
      </p:ext>
    </p:extLst>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46314" y="465765"/>
            <a:ext cx="6753217" cy="482203"/>
          </a:xfrm>
        </p:spPr>
        <p:txBody>
          <a:bodyPr/>
          <a:lstStyle/>
          <a:p>
            <a:r>
              <a:rPr lang="es-ES" sz="2500" dirty="0" smtClean="0">
                <a:solidFill>
                  <a:srgbClr val="FF0000"/>
                </a:solidFill>
              </a:rPr>
              <a:t>T</a:t>
            </a:r>
            <a:r>
              <a:rPr lang="es-ES" sz="2500" dirty="0" smtClean="0"/>
              <a:t>RAX: Panel lateral de la unidad principal</a:t>
            </a:r>
            <a:endParaRPr lang="en-GB" sz="1700" dirty="0"/>
          </a:p>
        </p:txBody>
      </p:sp>
      <p:pic>
        <p:nvPicPr>
          <p:cNvPr id="24" name="Picture 2"/>
          <p:cNvPicPr>
            <a:picLocks noChangeAspect="1" noChangeArrowheads="1"/>
          </p:cNvPicPr>
          <p:nvPr/>
        </p:nvPicPr>
        <p:blipFill rotWithShape="1">
          <a:blip r:embed="rId2" cstate="print">
            <a:extLst>
              <a:ext uri="{28A0092B-C50C-407E-A947-70E740481C1C}">
                <a14:useLocalDpi xmlns:a14="http://schemas.microsoft.com/office/drawing/2010/main"/>
              </a:ext>
            </a:extLst>
          </a:blip>
          <a:srcRect/>
          <a:stretch/>
        </p:blipFill>
        <p:spPr bwMode="auto">
          <a:xfrm>
            <a:off x="3553865" y="1111235"/>
            <a:ext cx="2372372" cy="39154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30" name="TextBox 7"/>
          <p:cNvSpPr txBox="1">
            <a:spLocks noChangeArrowheads="1"/>
          </p:cNvSpPr>
          <p:nvPr/>
        </p:nvSpPr>
        <p:spPr bwMode="auto">
          <a:xfrm>
            <a:off x="1038903" y="4272618"/>
            <a:ext cx="2043443" cy="523220"/>
          </a:xfrm>
          <a:prstGeom prst="rect">
            <a:avLst/>
          </a:prstGeom>
          <a:noFill/>
          <a:ln>
            <a:noFill/>
          </a:ln>
          <a:extLs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spcBef>
                <a:spcPct val="20000"/>
              </a:spcBef>
              <a:buClr>
                <a:srgbClr val="FF0000"/>
              </a:buClr>
              <a:buSzPct val="100000"/>
              <a:buFont typeface="Wingdings" pitchFamily="2" charset="2"/>
              <a:buChar char="n"/>
              <a:defRPr sz="2400">
                <a:solidFill>
                  <a:srgbClr val="00233C"/>
                </a:solidFill>
                <a:latin typeface="Arial" charset="0"/>
              </a:defRPr>
            </a:lvl1pPr>
            <a:lvl2pPr marL="742950" indent="-285750" eaLnBrk="0" hangingPunct="0">
              <a:spcBef>
                <a:spcPct val="20000"/>
              </a:spcBef>
              <a:buClr>
                <a:srgbClr val="FF0000"/>
              </a:buClr>
              <a:buSzPct val="100000"/>
              <a:buChar char="•"/>
              <a:defRPr sz="2000">
                <a:solidFill>
                  <a:srgbClr val="00233C"/>
                </a:solidFill>
                <a:latin typeface="Arial" charset="0"/>
              </a:defRPr>
            </a:lvl2pPr>
            <a:lvl3pPr marL="1143000" indent="-228600" eaLnBrk="0" hangingPunct="0">
              <a:spcBef>
                <a:spcPct val="20000"/>
              </a:spcBef>
              <a:buClr>
                <a:srgbClr val="FF0000"/>
              </a:buClr>
              <a:buSzPct val="100000"/>
              <a:buChar char="–"/>
              <a:defRPr sz="2000">
                <a:solidFill>
                  <a:srgbClr val="00233C"/>
                </a:solidFill>
                <a:latin typeface="Arial" charset="0"/>
              </a:defRPr>
            </a:lvl3pPr>
            <a:lvl4pPr marL="1600200" indent="-228600" eaLnBrk="0" hangingPunct="0">
              <a:spcBef>
                <a:spcPct val="20000"/>
              </a:spcBef>
              <a:buClr>
                <a:srgbClr val="FF0000"/>
              </a:buClr>
              <a:buSzPct val="100000"/>
              <a:buChar char="–"/>
              <a:defRPr sz="2000">
                <a:solidFill>
                  <a:srgbClr val="00233C"/>
                </a:solidFill>
                <a:latin typeface="Arial" charset="0"/>
              </a:defRPr>
            </a:lvl4pPr>
            <a:lvl5pPr marL="2057400" indent="-228600" eaLnBrk="0" hangingPunct="0">
              <a:spcBef>
                <a:spcPct val="20000"/>
              </a:spcBef>
              <a:buClr>
                <a:srgbClr val="FF0000"/>
              </a:buClr>
              <a:buSzPct val="100000"/>
              <a:buChar char="–"/>
              <a:defRPr sz="2000">
                <a:solidFill>
                  <a:srgbClr val="00233C"/>
                </a:solidFill>
                <a:latin typeface="Arial" charset="0"/>
              </a:defRPr>
            </a:lvl5pPr>
            <a:lvl6pPr marL="2514600" indent="-228600" eaLnBrk="0" fontAlgn="base" hangingPunct="0">
              <a:spcBef>
                <a:spcPct val="20000"/>
              </a:spcBef>
              <a:spcAft>
                <a:spcPct val="0"/>
              </a:spcAft>
              <a:buClr>
                <a:srgbClr val="FF0000"/>
              </a:buClr>
              <a:buSzPct val="100000"/>
              <a:buChar char="–"/>
              <a:defRPr sz="2000">
                <a:solidFill>
                  <a:srgbClr val="00233C"/>
                </a:solidFill>
                <a:latin typeface="Arial" charset="0"/>
              </a:defRPr>
            </a:lvl6pPr>
            <a:lvl7pPr marL="2971800" indent="-228600" eaLnBrk="0" fontAlgn="base" hangingPunct="0">
              <a:spcBef>
                <a:spcPct val="20000"/>
              </a:spcBef>
              <a:spcAft>
                <a:spcPct val="0"/>
              </a:spcAft>
              <a:buClr>
                <a:srgbClr val="FF0000"/>
              </a:buClr>
              <a:buSzPct val="100000"/>
              <a:buChar char="–"/>
              <a:defRPr sz="2000">
                <a:solidFill>
                  <a:srgbClr val="00233C"/>
                </a:solidFill>
                <a:latin typeface="Arial" charset="0"/>
              </a:defRPr>
            </a:lvl7pPr>
            <a:lvl8pPr marL="3429000" indent="-228600" eaLnBrk="0" fontAlgn="base" hangingPunct="0">
              <a:spcBef>
                <a:spcPct val="20000"/>
              </a:spcBef>
              <a:spcAft>
                <a:spcPct val="0"/>
              </a:spcAft>
              <a:buClr>
                <a:srgbClr val="FF0000"/>
              </a:buClr>
              <a:buSzPct val="100000"/>
              <a:buChar char="–"/>
              <a:defRPr sz="2000">
                <a:solidFill>
                  <a:srgbClr val="00233C"/>
                </a:solidFill>
                <a:latin typeface="Arial" charset="0"/>
              </a:defRPr>
            </a:lvl8pPr>
            <a:lvl9pPr marL="3886200" indent="-228600" eaLnBrk="0" fontAlgn="base" hangingPunct="0">
              <a:spcBef>
                <a:spcPct val="20000"/>
              </a:spcBef>
              <a:spcAft>
                <a:spcPct val="0"/>
              </a:spcAft>
              <a:buClr>
                <a:srgbClr val="FF0000"/>
              </a:buClr>
              <a:buSzPct val="100000"/>
              <a:buChar char="–"/>
              <a:defRPr sz="2000">
                <a:solidFill>
                  <a:srgbClr val="00233C"/>
                </a:solidFill>
                <a:latin typeface="Arial" charset="0"/>
              </a:defRPr>
            </a:lvl9pPr>
          </a:lstStyle>
          <a:p>
            <a:pPr algn="r" eaLnBrk="1" hangingPunct="1">
              <a:spcBef>
                <a:spcPct val="0"/>
              </a:spcBef>
              <a:buClrTx/>
              <a:buSzTx/>
              <a:buFontTx/>
              <a:buNone/>
            </a:pPr>
            <a:r>
              <a:rPr lang="sv-SE" altLang="en-US" sz="1400" b="1" dirty="0">
                <a:solidFill>
                  <a:schemeClr val="tx1"/>
                </a:solidFill>
              </a:rPr>
              <a:t>Salida de corriente </a:t>
            </a:r>
            <a:r>
              <a:rPr lang="sv-SE" altLang="en-US" sz="1400" b="1" dirty="0" smtClean="0">
                <a:solidFill>
                  <a:schemeClr val="tx1"/>
                </a:solidFill>
              </a:rPr>
              <a:t>AC </a:t>
            </a:r>
            <a:r>
              <a:rPr lang="sv-SE" altLang="en-US" sz="1400" b="1" dirty="0">
                <a:solidFill>
                  <a:schemeClr val="tx1"/>
                </a:solidFill>
              </a:rPr>
              <a:t>de hasta </a:t>
            </a:r>
            <a:r>
              <a:rPr lang="sv-SE" altLang="en-US" sz="1400" b="1" dirty="0" smtClean="0">
                <a:solidFill>
                  <a:schemeClr val="tx1"/>
                </a:solidFill>
              </a:rPr>
              <a:t>800 </a:t>
            </a:r>
            <a:r>
              <a:rPr lang="sv-SE" altLang="en-US" sz="1400" b="1" dirty="0">
                <a:solidFill>
                  <a:schemeClr val="tx1"/>
                </a:solidFill>
              </a:rPr>
              <a:t>A</a:t>
            </a:r>
          </a:p>
        </p:txBody>
      </p:sp>
      <p:sp>
        <p:nvSpPr>
          <p:cNvPr id="31" name="TextBox 8"/>
          <p:cNvSpPr txBox="1">
            <a:spLocks noChangeArrowheads="1"/>
          </p:cNvSpPr>
          <p:nvPr/>
        </p:nvSpPr>
        <p:spPr bwMode="auto">
          <a:xfrm>
            <a:off x="1038903" y="3128542"/>
            <a:ext cx="2046263" cy="523220"/>
          </a:xfrm>
          <a:prstGeom prst="rect">
            <a:avLst/>
          </a:prstGeom>
          <a:noFill/>
          <a:ln>
            <a:noFill/>
          </a:ln>
          <a:extLs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spcBef>
                <a:spcPct val="20000"/>
              </a:spcBef>
              <a:buClr>
                <a:srgbClr val="FF0000"/>
              </a:buClr>
              <a:buSzPct val="100000"/>
              <a:buFont typeface="Wingdings" pitchFamily="2" charset="2"/>
              <a:buChar char="n"/>
              <a:defRPr sz="2400">
                <a:solidFill>
                  <a:srgbClr val="00233C"/>
                </a:solidFill>
                <a:latin typeface="Arial" charset="0"/>
              </a:defRPr>
            </a:lvl1pPr>
            <a:lvl2pPr marL="742950" indent="-285750" eaLnBrk="0" hangingPunct="0">
              <a:spcBef>
                <a:spcPct val="20000"/>
              </a:spcBef>
              <a:buClr>
                <a:srgbClr val="FF0000"/>
              </a:buClr>
              <a:buSzPct val="100000"/>
              <a:buChar char="•"/>
              <a:defRPr sz="2000">
                <a:solidFill>
                  <a:srgbClr val="00233C"/>
                </a:solidFill>
                <a:latin typeface="Arial" charset="0"/>
              </a:defRPr>
            </a:lvl2pPr>
            <a:lvl3pPr marL="1143000" indent="-228600" eaLnBrk="0" hangingPunct="0">
              <a:spcBef>
                <a:spcPct val="20000"/>
              </a:spcBef>
              <a:buClr>
                <a:srgbClr val="FF0000"/>
              </a:buClr>
              <a:buSzPct val="100000"/>
              <a:buChar char="–"/>
              <a:defRPr sz="2000">
                <a:solidFill>
                  <a:srgbClr val="00233C"/>
                </a:solidFill>
                <a:latin typeface="Arial" charset="0"/>
              </a:defRPr>
            </a:lvl3pPr>
            <a:lvl4pPr marL="1600200" indent="-228600" eaLnBrk="0" hangingPunct="0">
              <a:spcBef>
                <a:spcPct val="20000"/>
              </a:spcBef>
              <a:buClr>
                <a:srgbClr val="FF0000"/>
              </a:buClr>
              <a:buSzPct val="100000"/>
              <a:buChar char="–"/>
              <a:defRPr sz="2000">
                <a:solidFill>
                  <a:srgbClr val="00233C"/>
                </a:solidFill>
                <a:latin typeface="Arial" charset="0"/>
              </a:defRPr>
            </a:lvl4pPr>
            <a:lvl5pPr marL="2057400" indent="-228600" eaLnBrk="0" hangingPunct="0">
              <a:spcBef>
                <a:spcPct val="20000"/>
              </a:spcBef>
              <a:buClr>
                <a:srgbClr val="FF0000"/>
              </a:buClr>
              <a:buSzPct val="100000"/>
              <a:buChar char="–"/>
              <a:defRPr sz="2000">
                <a:solidFill>
                  <a:srgbClr val="00233C"/>
                </a:solidFill>
                <a:latin typeface="Arial" charset="0"/>
              </a:defRPr>
            </a:lvl5pPr>
            <a:lvl6pPr marL="2514600" indent="-228600" eaLnBrk="0" fontAlgn="base" hangingPunct="0">
              <a:spcBef>
                <a:spcPct val="20000"/>
              </a:spcBef>
              <a:spcAft>
                <a:spcPct val="0"/>
              </a:spcAft>
              <a:buClr>
                <a:srgbClr val="FF0000"/>
              </a:buClr>
              <a:buSzPct val="100000"/>
              <a:buChar char="–"/>
              <a:defRPr sz="2000">
                <a:solidFill>
                  <a:srgbClr val="00233C"/>
                </a:solidFill>
                <a:latin typeface="Arial" charset="0"/>
              </a:defRPr>
            </a:lvl6pPr>
            <a:lvl7pPr marL="2971800" indent="-228600" eaLnBrk="0" fontAlgn="base" hangingPunct="0">
              <a:spcBef>
                <a:spcPct val="20000"/>
              </a:spcBef>
              <a:spcAft>
                <a:spcPct val="0"/>
              </a:spcAft>
              <a:buClr>
                <a:srgbClr val="FF0000"/>
              </a:buClr>
              <a:buSzPct val="100000"/>
              <a:buChar char="–"/>
              <a:defRPr sz="2000">
                <a:solidFill>
                  <a:srgbClr val="00233C"/>
                </a:solidFill>
                <a:latin typeface="Arial" charset="0"/>
              </a:defRPr>
            </a:lvl7pPr>
            <a:lvl8pPr marL="3429000" indent="-228600" eaLnBrk="0" fontAlgn="base" hangingPunct="0">
              <a:spcBef>
                <a:spcPct val="20000"/>
              </a:spcBef>
              <a:spcAft>
                <a:spcPct val="0"/>
              </a:spcAft>
              <a:buClr>
                <a:srgbClr val="FF0000"/>
              </a:buClr>
              <a:buSzPct val="100000"/>
              <a:buChar char="–"/>
              <a:defRPr sz="2000">
                <a:solidFill>
                  <a:srgbClr val="00233C"/>
                </a:solidFill>
                <a:latin typeface="Arial" charset="0"/>
              </a:defRPr>
            </a:lvl8pPr>
            <a:lvl9pPr marL="3886200" indent="-228600" eaLnBrk="0" fontAlgn="base" hangingPunct="0">
              <a:spcBef>
                <a:spcPct val="20000"/>
              </a:spcBef>
              <a:spcAft>
                <a:spcPct val="0"/>
              </a:spcAft>
              <a:buClr>
                <a:srgbClr val="FF0000"/>
              </a:buClr>
              <a:buSzPct val="100000"/>
              <a:buChar char="–"/>
              <a:defRPr sz="2000">
                <a:solidFill>
                  <a:srgbClr val="00233C"/>
                </a:solidFill>
                <a:latin typeface="Arial" charset="0"/>
              </a:defRPr>
            </a:lvl9pPr>
          </a:lstStyle>
          <a:p>
            <a:pPr algn="r" eaLnBrk="1" hangingPunct="1">
              <a:spcBef>
                <a:spcPct val="0"/>
              </a:spcBef>
              <a:buClrTx/>
              <a:buSzTx/>
              <a:buFontTx/>
              <a:buNone/>
            </a:pPr>
            <a:r>
              <a:rPr lang="sv-SE" altLang="en-US" sz="1400" b="1" dirty="0" err="1">
                <a:solidFill>
                  <a:schemeClr val="tx1"/>
                </a:solidFill>
              </a:rPr>
              <a:t>Salida</a:t>
            </a:r>
            <a:r>
              <a:rPr lang="sv-SE" altLang="en-US" sz="1400" b="1" dirty="0">
                <a:solidFill>
                  <a:schemeClr val="tx1"/>
                </a:solidFill>
              </a:rPr>
              <a:t> de </a:t>
            </a:r>
            <a:r>
              <a:rPr lang="sv-SE" altLang="en-US" sz="1400" b="1" dirty="0" err="1">
                <a:solidFill>
                  <a:schemeClr val="tx1"/>
                </a:solidFill>
              </a:rPr>
              <a:t>corriente</a:t>
            </a:r>
            <a:r>
              <a:rPr lang="sv-SE" altLang="en-US" sz="1400" b="1" dirty="0">
                <a:solidFill>
                  <a:schemeClr val="tx1"/>
                </a:solidFill>
              </a:rPr>
              <a:t> DC de hasta </a:t>
            </a:r>
            <a:r>
              <a:rPr lang="sv-SE" altLang="en-US" sz="1400" b="1" dirty="0" smtClean="0">
                <a:solidFill>
                  <a:schemeClr val="tx1"/>
                </a:solidFill>
              </a:rPr>
              <a:t>100 </a:t>
            </a:r>
            <a:r>
              <a:rPr lang="sv-SE" altLang="en-US" sz="1400" b="1" dirty="0">
                <a:solidFill>
                  <a:schemeClr val="tx1"/>
                </a:solidFill>
              </a:rPr>
              <a:t>A</a:t>
            </a:r>
          </a:p>
        </p:txBody>
      </p:sp>
      <p:sp>
        <p:nvSpPr>
          <p:cNvPr id="32" name="TextBox 9"/>
          <p:cNvSpPr txBox="1">
            <a:spLocks noChangeArrowheads="1"/>
          </p:cNvSpPr>
          <p:nvPr/>
        </p:nvSpPr>
        <p:spPr bwMode="auto">
          <a:xfrm>
            <a:off x="324091" y="2262413"/>
            <a:ext cx="2781433" cy="523220"/>
          </a:xfrm>
          <a:prstGeom prst="rect">
            <a:avLst/>
          </a:prstGeom>
          <a:noFill/>
          <a:ln>
            <a:noFill/>
          </a:ln>
          <a:extLs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spcBef>
                <a:spcPct val="20000"/>
              </a:spcBef>
              <a:buClr>
                <a:srgbClr val="FF0000"/>
              </a:buClr>
              <a:buSzPct val="100000"/>
              <a:buFont typeface="Wingdings" pitchFamily="2" charset="2"/>
              <a:buChar char="n"/>
              <a:defRPr sz="2400">
                <a:solidFill>
                  <a:srgbClr val="00233C"/>
                </a:solidFill>
                <a:latin typeface="Arial" charset="0"/>
              </a:defRPr>
            </a:lvl1pPr>
            <a:lvl2pPr marL="742950" indent="-285750" eaLnBrk="0" hangingPunct="0">
              <a:spcBef>
                <a:spcPct val="20000"/>
              </a:spcBef>
              <a:buClr>
                <a:srgbClr val="FF0000"/>
              </a:buClr>
              <a:buSzPct val="100000"/>
              <a:buChar char="•"/>
              <a:defRPr sz="2000">
                <a:solidFill>
                  <a:srgbClr val="00233C"/>
                </a:solidFill>
                <a:latin typeface="Arial" charset="0"/>
              </a:defRPr>
            </a:lvl2pPr>
            <a:lvl3pPr marL="1143000" indent="-228600" eaLnBrk="0" hangingPunct="0">
              <a:spcBef>
                <a:spcPct val="20000"/>
              </a:spcBef>
              <a:buClr>
                <a:srgbClr val="FF0000"/>
              </a:buClr>
              <a:buSzPct val="100000"/>
              <a:buChar char="–"/>
              <a:defRPr sz="2000">
                <a:solidFill>
                  <a:srgbClr val="00233C"/>
                </a:solidFill>
                <a:latin typeface="Arial" charset="0"/>
              </a:defRPr>
            </a:lvl3pPr>
            <a:lvl4pPr marL="1600200" indent="-228600" eaLnBrk="0" hangingPunct="0">
              <a:spcBef>
                <a:spcPct val="20000"/>
              </a:spcBef>
              <a:buClr>
                <a:srgbClr val="FF0000"/>
              </a:buClr>
              <a:buSzPct val="100000"/>
              <a:buChar char="–"/>
              <a:defRPr sz="2000">
                <a:solidFill>
                  <a:srgbClr val="00233C"/>
                </a:solidFill>
                <a:latin typeface="Arial" charset="0"/>
              </a:defRPr>
            </a:lvl4pPr>
            <a:lvl5pPr marL="2057400" indent="-228600" eaLnBrk="0" hangingPunct="0">
              <a:spcBef>
                <a:spcPct val="20000"/>
              </a:spcBef>
              <a:buClr>
                <a:srgbClr val="FF0000"/>
              </a:buClr>
              <a:buSzPct val="100000"/>
              <a:buChar char="–"/>
              <a:defRPr sz="2000">
                <a:solidFill>
                  <a:srgbClr val="00233C"/>
                </a:solidFill>
                <a:latin typeface="Arial" charset="0"/>
              </a:defRPr>
            </a:lvl5pPr>
            <a:lvl6pPr marL="2514600" indent="-228600" eaLnBrk="0" fontAlgn="base" hangingPunct="0">
              <a:spcBef>
                <a:spcPct val="20000"/>
              </a:spcBef>
              <a:spcAft>
                <a:spcPct val="0"/>
              </a:spcAft>
              <a:buClr>
                <a:srgbClr val="FF0000"/>
              </a:buClr>
              <a:buSzPct val="100000"/>
              <a:buChar char="–"/>
              <a:defRPr sz="2000">
                <a:solidFill>
                  <a:srgbClr val="00233C"/>
                </a:solidFill>
                <a:latin typeface="Arial" charset="0"/>
              </a:defRPr>
            </a:lvl6pPr>
            <a:lvl7pPr marL="2971800" indent="-228600" eaLnBrk="0" fontAlgn="base" hangingPunct="0">
              <a:spcBef>
                <a:spcPct val="20000"/>
              </a:spcBef>
              <a:spcAft>
                <a:spcPct val="0"/>
              </a:spcAft>
              <a:buClr>
                <a:srgbClr val="FF0000"/>
              </a:buClr>
              <a:buSzPct val="100000"/>
              <a:buChar char="–"/>
              <a:defRPr sz="2000">
                <a:solidFill>
                  <a:srgbClr val="00233C"/>
                </a:solidFill>
                <a:latin typeface="Arial" charset="0"/>
              </a:defRPr>
            </a:lvl7pPr>
            <a:lvl8pPr marL="3429000" indent="-228600" eaLnBrk="0" fontAlgn="base" hangingPunct="0">
              <a:spcBef>
                <a:spcPct val="20000"/>
              </a:spcBef>
              <a:spcAft>
                <a:spcPct val="0"/>
              </a:spcAft>
              <a:buClr>
                <a:srgbClr val="FF0000"/>
              </a:buClr>
              <a:buSzPct val="100000"/>
              <a:buChar char="–"/>
              <a:defRPr sz="2000">
                <a:solidFill>
                  <a:srgbClr val="00233C"/>
                </a:solidFill>
                <a:latin typeface="Arial" charset="0"/>
              </a:defRPr>
            </a:lvl8pPr>
            <a:lvl9pPr marL="3886200" indent="-228600" eaLnBrk="0" fontAlgn="base" hangingPunct="0">
              <a:spcBef>
                <a:spcPct val="20000"/>
              </a:spcBef>
              <a:spcAft>
                <a:spcPct val="0"/>
              </a:spcAft>
              <a:buClr>
                <a:srgbClr val="FF0000"/>
              </a:buClr>
              <a:buSzPct val="100000"/>
              <a:buChar char="–"/>
              <a:defRPr sz="2000">
                <a:solidFill>
                  <a:srgbClr val="00233C"/>
                </a:solidFill>
                <a:latin typeface="Arial" charset="0"/>
              </a:defRPr>
            </a:lvl9pPr>
          </a:lstStyle>
          <a:p>
            <a:pPr algn="r" eaLnBrk="1" hangingPunct="1">
              <a:spcBef>
                <a:spcPct val="0"/>
              </a:spcBef>
              <a:buClrTx/>
              <a:buSzTx/>
              <a:buFontTx/>
              <a:buNone/>
            </a:pPr>
            <a:r>
              <a:rPr lang="sv-SE" altLang="en-US" sz="1400" b="1" dirty="0" err="1">
                <a:solidFill>
                  <a:schemeClr val="tx1"/>
                </a:solidFill>
              </a:rPr>
              <a:t>Salida</a:t>
            </a:r>
            <a:r>
              <a:rPr lang="sv-SE" altLang="en-US" sz="1400" b="1" dirty="0">
                <a:solidFill>
                  <a:schemeClr val="tx1"/>
                </a:solidFill>
              </a:rPr>
              <a:t> </a:t>
            </a:r>
            <a:r>
              <a:rPr lang="sv-SE" altLang="en-US" sz="1400" b="1" dirty="0" smtClean="0">
                <a:solidFill>
                  <a:schemeClr val="tx1"/>
                </a:solidFill>
              </a:rPr>
              <a:t>de </a:t>
            </a:r>
            <a:r>
              <a:rPr lang="sv-SE" altLang="en-US" sz="1400" b="1" dirty="0" err="1" smtClean="0">
                <a:solidFill>
                  <a:schemeClr val="tx1"/>
                </a:solidFill>
              </a:rPr>
              <a:t>corriente</a:t>
            </a:r>
            <a:r>
              <a:rPr lang="sv-SE" altLang="en-US" sz="1400" b="1" dirty="0" smtClean="0">
                <a:solidFill>
                  <a:schemeClr val="tx1"/>
                </a:solidFill>
              </a:rPr>
              <a:t> DC </a:t>
            </a:r>
            <a:r>
              <a:rPr lang="sv-SE" altLang="en-US" sz="1400" b="1" dirty="0">
                <a:solidFill>
                  <a:schemeClr val="tx1"/>
                </a:solidFill>
              </a:rPr>
              <a:t>de hasta </a:t>
            </a:r>
            <a:r>
              <a:rPr lang="sv-SE" altLang="en-US" sz="1400" b="1" dirty="0" smtClean="0">
                <a:solidFill>
                  <a:schemeClr val="tx1"/>
                </a:solidFill>
              </a:rPr>
              <a:t>16 A</a:t>
            </a:r>
            <a:endParaRPr lang="sv-SE" altLang="en-US" sz="1400" b="1" dirty="0">
              <a:solidFill>
                <a:schemeClr val="tx1"/>
              </a:solidFill>
            </a:endParaRPr>
          </a:p>
        </p:txBody>
      </p:sp>
      <p:sp>
        <p:nvSpPr>
          <p:cNvPr id="33" name="TextBox 10"/>
          <p:cNvSpPr txBox="1">
            <a:spLocks noChangeArrowheads="1"/>
          </p:cNvSpPr>
          <p:nvPr/>
        </p:nvSpPr>
        <p:spPr bwMode="auto">
          <a:xfrm>
            <a:off x="6374577" y="2384196"/>
            <a:ext cx="2483502" cy="523220"/>
          </a:xfrm>
          <a:prstGeom prst="rect">
            <a:avLst/>
          </a:prstGeom>
          <a:noFill/>
          <a:ln>
            <a:noFill/>
          </a:ln>
          <a:extLs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spcBef>
                <a:spcPct val="20000"/>
              </a:spcBef>
              <a:buClr>
                <a:srgbClr val="FF0000"/>
              </a:buClr>
              <a:buSzPct val="100000"/>
              <a:buFont typeface="Wingdings" pitchFamily="2" charset="2"/>
              <a:buChar char="n"/>
              <a:defRPr sz="2400">
                <a:solidFill>
                  <a:srgbClr val="00233C"/>
                </a:solidFill>
                <a:latin typeface="Arial" charset="0"/>
              </a:defRPr>
            </a:lvl1pPr>
            <a:lvl2pPr marL="742950" indent="-285750" eaLnBrk="0" hangingPunct="0">
              <a:spcBef>
                <a:spcPct val="20000"/>
              </a:spcBef>
              <a:buClr>
                <a:srgbClr val="FF0000"/>
              </a:buClr>
              <a:buSzPct val="100000"/>
              <a:buChar char="•"/>
              <a:defRPr sz="2000">
                <a:solidFill>
                  <a:srgbClr val="00233C"/>
                </a:solidFill>
                <a:latin typeface="Arial" charset="0"/>
              </a:defRPr>
            </a:lvl2pPr>
            <a:lvl3pPr marL="1143000" indent="-228600" eaLnBrk="0" hangingPunct="0">
              <a:spcBef>
                <a:spcPct val="20000"/>
              </a:spcBef>
              <a:buClr>
                <a:srgbClr val="FF0000"/>
              </a:buClr>
              <a:buSzPct val="100000"/>
              <a:buChar char="–"/>
              <a:defRPr sz="2000">
                <a:solidFill>
                  <a:srgbClr val="00233C"/>
                </a:solidFill>
                <a:latin typeface="Arial" charset="0"/>
              </a:defRPr>
            </a:lvl3pPr>
            <a:lvl4pPr marL="1600200" indent="-228600" eaLnBrk="0" hangingPunct="0">
              <a:spcBef>
                <a:spcPct val="20000"/>
              </a:spcBef>
              <a:buClr>
                <a:srgbClr val="FF0000"/>
              </a:buClr>
              <a:buSzPct val="100000"/>
              <a:buChar char="–"/>
              <a:defRPr sz="2000">
                <a:solidFill>
                  <a:srgbClr val="00233C"/>
                </a:solidFill>
                <a:latin typeface="Arial" charset="0"/>
              </a:defRPr>
            </a:lvl4pPr>
            <a:lvl5pPr marL="2057400" indent="-228600" eaLnBrk="0" hangingPunct="0">
              <a:spcBef>
                <a:spcPct val="20000"/>
              </a:spcBef>
              <a:buClr>
                <a:srgbClr val="FF0000"/>
              </a:buClr>
              <a:buSzPct val="100000"/>
              <a:buChar char="–"/>
              <a:defRPr sz="2000">
                <a:solidFill>
                  <a:srgbClr val="00233C"/>
                </a:solidFill>
                <a:latin typeface="Arial" charset="0"/>
              </a:defRPr>
            </a:lvl5pPr>
            <a:lvl6pPr marL="2514600" indent="-228600" eaLnBrk="0" fontAlgn="base" hangingPunct="0">
              <a:spcBef>
                <a:spcPct val="20000"/>
              </a:spcBef>
              <a:spcAft>
                <a:spcPct val="0"/>
              </a:spcAft>
              <a:buClr>
                <a:srgbClr val="FF0000"/>
              </a:buClr>
              <a:buSzPct val="100000"/>
              <a:buChar char="–"/>
              <a:defRPr sz="2000">
                <a:solidFill>
                  <a:srgbClr val="00233C"/>
                </a:solidFill>
                <a:latin typeface="Arial" charset="0"/>
              </a:defRPr>
            </a:lvl6pPr>
            <a:lvl7pPr marL="2971800" indent="-228600" eaLnBrk="0" fontAlgn="base" hangingPunct="0">
              <a:spcBef>
                <a:spcPct val="20000"/>
              </a:spcBef>
              <a:spcAft>
                <a:spcPct val="0"/>
              </a:spcAft>
              <a:buClr>
                <a:srgbClr val="FF0000"/>
              </a:buClr>
              <a:buSzPct val="100000"/>
              <a:buChar char="–"/>
              <a:defRPr sz="2000">
                <a:solidFill>
                  <a:srgbClr val="00233C"/>
                </a:solidFill>
                <a:latin typeface="Arial" charset="0"/>
              </a:defRPr>
            </a:lvl7pPr>
            <a:lvl8pPr marL="3429000" indent="-228600" eaLnBrk="0" fontAlgn="base" hangingPunct="0">
              <a:spcBef>
                <a:spcPct val="20000"/>
              </a:spcBef>
              <a:spcAft>
                <a:spcPct val="0"/>
              </a:spcAft>
              <a:buClr>
                <a:srgbClr val="FF0000"/>
              </a:buClr>
              <a:buSzPct val="100000"/>
              <a:buChar char="–"/>
              <a:defRPr sz="2000">
                <a:solidFill>
                  <a:srgbClr val="00233C"/>
                </a:solidFill>
                <a:latin typeface="Arial" charset="0"/>
              </a:defRPr>
            </a:lvl8pPr>
            <a:lvl9pPr marL="3886200" indent="-228600" eaLnBrk="0" fontAlgn="base" hangingPunct="0">
              <a:spcBef>
                <a:spcPct val="20000"/>
              </a:spcBef>
              <a:spcAft>
                <a:spcPct val="0"/>
              </a:spcAft>
              <a:buClr>
                <a:srgbClr val="FF0000"/>
              </a:buClr>
              <a:buSzPct val="100000"/>
              <a:buChar char="–"/>
              <a:defRPr sz="2000">
                <a:solidFill>
                  <a:srgbClr val="00233C"/>
                </a:solidFill>
                <a:latin typeface="Arial" charset="0"/>
              </a:defRPr>
            </a:lvl9pPr>
          </a:lstStyle>
          <a:p>
            <a:pPr algn="l" eaLnBrk="1" hangingPunct="1">
              <a:spcBef>
                <a:spcPct val="0"/>
              </a:spcBef>
              <a:buClrTx/>
              <a:buSzTx/>
              <a:buFontTx/>
              <a:buNone/>
            </a:pPr>
            <a:r>
              <a:rPr lang="sv-SE" altLang="en-US" sz="1400" b="1" dirty="0" err="1" smtClean="0">
                <a:solidFill>
                  <a:schemeClr val="tx1"/>
                </a:solidFill>
              </a:rPr>
              <a:t>Salida</a:t>
            </a:r>
            <a:r>
              <a:rPr lang="sv-SE" altLang="en-US" sz="1400" b="1" dirty="0" smtClean="0">
                <a:solidFill>
                  <a:schemeClr val="tx1"/>
                </a:solidFill>
              </a:rPr>
              <a:t> de </a:t>
            </a:r>
            <a:r>
              <a:rPr lang="sv-SE" altLang="en-US" sz="1400" b="1" dirty="0" err="1" smtClean="0">
                <a:solidFill>
                  <a:schemeClr val="tx1"/>
                </a:solidFill>
              </a:rPr>
              <a:t>voltaje</a:t>
            </a:r>
            <a:r>
              <a:rPr lang="sv-SE" altLang="en-US" sz="1400" b="1" dirty="0" smtClean="0">
                <a:solidFill>
                  <a:schemeClr val="tx1"/>
                </a:solidFill>
              </a:rPr>
              <a:t> DC de hasta 300 V</a:t>
            </a:r>
            <a:endParaRPr lang="sv-SE" altLang="en-US" sz="1400" b="1" dirty="0">
              <a:solidFill>
                <a:schemeClr val="tx1"/>
              </a:solidFill>
            </a:endParaRPr>
          </a:p>
        </p:txBody>
      </p:sp>
      <p:sp>
        <p:nvSpPr>
          <p:cNvPr id="35" name="TextBox 12"/>
          <p:cNvSpPr txBox="1">
            <a:spLocks noChangeArrowheads="1"/>
          </p:cNvSpPr>
          <p:nvPr/>
        </p:nvSpPr>
        <p:spPr bwMode="auto">
          <a:xfrm>
            <a:off x="6374577" y="1583150"/>
            <a:ext cx="2284816" cy="523220"/>
          </a:xfrm>
          <a:prstGeom prst="rect">
            <a:avLst/>
          </a:prstGeom>
          <a:noFill/>
          <a:ln>
            <a:noFill/>
          </a:ln>
          <a:extLs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spcBef>
                <a:spcPct val="20000"/>
              </a:spcBef>
              <a:buClr>
                <a:srgbClr val="FF0000"/>
              </a:buClr>
              <a:buSzPct val="100000"/>
              <a:buFont typeface="Wingdings" pitchFamily="2" charset="2"/>
              <a:buChar char="n"/>
              <a:defRPr sz="2400">
                <a:solidFill>
                  <a:srgbClr val="00233C"/>
                </a:solidFill>
                <a:latin typeface="Arial" charset="0"/>
              </a:defRPr>
            </a:lvl1pPr>
            <a:lvl2pPr marL="742950" indent="-285750" eaLnBrk="0" hangingPunct="0">
              <a:spcBef>
                <a:spcPct val="20000"/>
              </a:spcBef>
              <a:buClr>
                <a:srgbClr val="FF0000"/>
              </a:buClr>
              <a:buSzPct val="100000"/>
              <a:buChar char="•"/>
              <a:defRPr sz="2000">
                <a:solidFill>
                  <a:srgbClr val="00233C"/>
                </a:solidFill>
                <a:latin typeface="Arial" charset="0"/>
              </a:defRPr>
            </a:lvl2pPr>
            <a:lvl3pPr marL="1143000" indent="-228600" eaLnBrk="0" hangingPunct="0">
              <a:spcBef>
                <a:spcPct val="20000"/>
              </a:spcBef>
              <a:buClr>
                <a:srgbClr val="FF0000"/>
              </a:buClr>
              <a:buSzPct val="100000"/>
              <a:buChar char="–"/>
              <a:defRPr sz="2000">
                <a:solidFill>
                  <a:srgbClr val="00233C"/>
                </a:solidFill>
                <a:latin typeface="Arial" charset="0"/>
              </a:defRPr>
            </a:lvl3pPr>
            <a:lvl4pPr marL="1600200" indent="-228600" eaLnBrk="0" hangingPunct="0">
              <a:spcBef>
                <a:spcPct val="20000"/>
              </a:spcBef>
              <a:buClr>
                <a:srgbClr val="FF0000"/>
              </a:buClr>
              <a:buSzPct val="100000"/>
              <a:buChar char="–"/>
              <a:defRPr sz="2000">
                <a:solidFill>
                  <a:srgbClr val="00233C"/>
                </a:solidFill>
                <a:latin typeface="Arial" charset="0"/>
              </a:defRPr>
            </a:lvl4pPr>
            <a:lvl5pPr marL="2057400" indent="-228600" eaLnBrk="0" hangingPunct="0">
              <a:spcBef>
                <a:spcPct val="20000"/>
              </a:spcBef>
              <a:buClr>
                <a:srgbClr val="FF0000"/>
              </a:buClr>
              <a:buSzPct val="100000"/>
              <a:buChar char="–"/>
              <a:defRPr sz="2000">
                <a:solidFill>
                  <a:srgbClr val="00233C"/>
                </a:solidFill>
                <a:latin typeface="Arial" charset="0"/>
              </a:defRPr>
            </a:lvl5pPr>
            <a:lvl6pPr marL="2514600" indent="-228600" eaLnBrk="0" fontAlgn="base" hangingPunct="0">
              <a:spcBef>
                <a:spcPct val="20000"/>
              </a:spcBef>
              <a:spcAft>
                <a:spcPct val="0"/>
              </a:spcAft>
              <a:buClr>
                <a:srgbClr val="FF0000"/>
              </a:buClr>
              <a:buSzPct val="100000"/>
              <a:buChar char="–"/>
              <a:defRPr sz="2000">
                <a:solidFill>
                  <a:srgbClr val="00233C"/>
                </a:solidFill>
                <a:latin typeface="Arial" charset="0"/>
              </a:defRPr>
            </a:lvl6pPr>
            <a:lvl7pPr marL="2971800" indent="-228600" eaLnBrk="0" fontAlgn="base" hangingPunct="0">
              <a:spcBef>
                <a:spcPct val="20000"/>
              </a:spcBef>
              <a:spcAft>
                <a:spcPct val="0"/>
              </a:spcAft>
              <a:buClr>
                <a:srgbClr val="FF0000"/>
              </a:buClr>
              <a:buSzPct val="100000"/>
              <a:buChar char="–"/>
              <a:defRPr sz="2000">
                <a:solidFill>
                  <a:srgbClr val="00233C"/>
                </a:solidFill>
                <a:latin typeface="Arial" charset="0"/>
              </a:defRPr>
            </a:lvl7pPr>
            <a:lvl8pPr marL="3429000" indent="-228600" eaLnBrk="0" fontAlgn="base" hangingPunct="0">
              <a:spcBef>
                <a:spcPct val="20000"/>
              </a:spcBef>
              <a:spcAft>
                <a:spcPct val="0"/>
              </a:spcAft>
              <a:buClr>
                <a:srgbClr val="FF0000"/>
              </a:buClr>
              <a:buSzPct val="100000"/>
              <a:buChar char="–"/>
              <a:defRPr sz="2000">
                <a:solidFill>
                  <a:srgbClr val="00233C"/>
                </a:solidFill>
                <a:latin typeface="Arial" charset="0"/>
              </a:defRPr>
            </a:lvl8pPr>
            <a:lvl9pPr marL="3886200" indent="-228600" eaLnBrk="0" fontAlgn="base" hangingPunct="0">
              <a:spcBef>
                <a:spcPct val="20000"/>
              </a:spcBef>
              <a:spcAft>
                <a:spcPct val="0"/>
              </a:spcAft>
              <a:buClr>
                <a:srgbClr val="FF0000"/>
              </a:buClr>
              <a:buSzPct val="100000"/>
              <a:buChar char="–"/>
              <a:defRPr sz="2000">
                <a:solidFill>
                  <a:srgbClr val="00233C"/>
                </a:solidFill>
                <a:latin typeface="Arial" charset="0"/>
              </a:defRPr>
            </a:lvl9pPr>
          </a:lstStyle>
          <a:p>
            <a:pPr algn="l" eaLnBrk="1" hangingPunct="1">
              <a:spcBef>
                <a:spcPct val="0"/>
              </a:spcBef>
              <a:buClrTx/>
              <a:buSzTx/>
              <a:buFontTx/>
              <a:buNone/>
            </a:pPr>
            <a:r>
              <a:rPr lang="sv-SE" altLang="en-US" sz="1400" b="1" dirty="0" err="1" smtClean="0">
                <a:solidFill>
                  <a:schemeClr val="tx1"/>
                </a:solidFill>
              </a:rPr>
              <a:t>Salida</a:t>
            </a:r>
            <a:r>
              <a:rPr lang="sv-SE" altLang="en-US" sz="1400" b="1" dirty="0" smtClean="0">
                <a:solidFill>
                  <a:schemeClr val="tx1"/>
                </a:solidFill>
              </a:rPr>
              <a:t> de </a:t>
            </a:r>
            <a:r>
              <a:rPr lang="sv-SE" altLang="en-US" sz="1400" b="1" dirty="0" err="1" smtClean="0">
                <a:solidFill>
                  <a:schemeClr val="tx1"/>
                </a:solidFill>
              </a:rPr>
              <a:t>voltaje</a:t>
            </a:r>
            <a:r>
              <a:rPr lang="sv-SE" altLang="en-US" sz="1400" b="1" dirty="0" smtClean="0">
                <a:solidFill>
                  <a:schemeClr val="tx1"/>
                </a:solidFill>
              </a:rPr>
              <a:t> AC de hasta 250 V</a:t>
            </a:r>
            <a:endParaRPr lang="sv-SE" altLang="en-US" sz="1400" b="1" dirty="0">
              <a:solidFill>
                <a:schemeClr val="tx1"/>
              </a:solidFill>
            </a:endParaRPr>
          </a:p>
        </p:txBody>
      </p:sp>
      <p:cxnSp>
        <p:nvCxnSpPr>
          <p:cNvPr id="36" name="Straight Arrow Connector 17"/>
          <p:cNvCxnSpPr/>
          <p:nvPr/>
        </p:nvCxnSpPr>
        <p:spPr>
          <a:xfrm flipH="1">
            <a:off x="5739259" y="1800505"/>
            <a:ext cx="635318" cy="101450"/>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37" name="Straight Arrow Connector 18"/>
          <p:cNvCxnSpPr>
            <a:stCxn id="33" idx="1"/>
          </p:cNvCxnSpPr>
          <p:nvPr/>
        </p:nvCxnSpPr>
        <p:spPr>
          <a:xfrm flipH="1" flipV="1">
            <a:off x="5739259" y="2523915"/>
            <a:ext cx="635318" cy="121891"/>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41" name="Straight Arrow Connector 30"/>
          <p:cNvCxnSpPr>
            <a:stCxn id="30" idx="3"/>
          </p:cNvCxnSpPr>
          <p:nvPr/>
        </p:nvCxnSpPr>
        <p:spPr>
          <a:xfrm>
            <a:off x="3082346" y="4534228"/>
            <a:ext cx="615455" cy="15494"/>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42" name="Straight Arrow Connector 32"/>
          <p:cNvCxnSpPr/>
          <p:nvPr/>
        </p:nvCxnSpPr>
        <p:spPr>
          <a:xfrm>
            <a:off x="3140738" y="3337888"/>
            <a:ext cx="553626" cy="4482"/>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43" name="Straight Arrow Connector 33"/>
          <p:cNvCxnSpPr/>
          <p:nvPr/>
        </p:nvCxnSpPr>
        <p:spPr>
          <a:xfrm>
            <a:off x="3163988" y="2498663"/>
            <a:ext cx="586209" cy="71527"/>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44" name="Straight Arrow Connector 34"/>
          <p:cNvCxnSpPr/>
          <p:nvPr/>
        </p:nvCxnSpPr>
        <p:spPr>
          <a:xfrm>
            <a:off x="2981666" y="1583150"/>
            <a:ext cx="768531" cy="201463"/>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46" name="TextBox 12"/>
          <p:cNvSpPr txBox="1">
            <a:spLocks noChangeArrowheads="1"/>
          </p:cNvSpPr>
          <p:nvPr/>
        </p:nvSpPr>
        <p:spPr bwMode="auto">
          <a:xfrm>
            <a:off x="557458" y="1342861"/>
            <a:ext cx="2424208" cy="523220"/>
          </a:xfrm>
          <a:prstGeom prst="rect">
            <a:avLst/>
          </a:prstGeom>
          <a:noFill/>
          <a:ln>
            <a:noFill/>
          </a:ln>
          <a:extLs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spcBef>
                <a:spcPct val="20000"/>
              </a:spcBef>
              <a:buClr>
                <a:srgbClr val="FF0000"/>
              </a:buClr>
              <a:buSzPct val="100000"/>
              <a:buFont typeface="Wingdings" pitchFamily="2" charset="2"/>
              <a:buChar char="n"/>
              <a:defRPr sz="2400">
                <a:solidFill>
                  <a:srgbClr val="00233C"/>
                </a:solidFill>
                <a:latin typeface="Arial" charset="0"/>
              </a:defRPr>
            </a:lvl1pPr>
            <a:lvl2pPr marL="742950" indent="-285750" eaLnBrk="0" hangingPunct="0">
              <a:spcBef>
                <a:spcPct val="20000"/>
              </a:spcBef>
              <a:buClr>
                <a:srgbClr val="FF0000"/>
              </a:buClr>
              <a:buSzPct val="100000"/>
              <a:buChar char="•"/>
              <a:defRPr sz="2000">
                <a:solidFill>
                  <a:srgbClr val="00233C"/>
                </a:solidFill>
                <a:latin typeface="Arial" charset="0"/>
              </a:defRPr>
            </a:lvl2pPr>
            <a:lvl3pPr marL="1143000" indent="-228600" eaLnBrk="0" hangingPunct="0">
              <a:spcBef>
                <a:spcPct val="20000"/>
              </a:spcBef>
              <a:buClr>
                <a:srgbClr val="FF0000"/>
              </a:buClr>
              <a:buSzPct val="100000"/>
              <a:buChar char="–"/>
              <a:defRPr sz="2000">
                <a:solidFill>
                  <a:srgbClr val="00233C"/>
                </a:solidFill>
                <a:latin typeface="Arial" charset="0"/>
              </a:defRPr>
            </a:lvl3pPr>
            <a:lvl4pPr marL="1600200" indent="-228600" eaLnBrk="0" hangingPunct="0">
              <a:spcBef>
                <a:spcPct val="20000"/>
              </a:spcBef>
              <a:buClr>
                <a:srgbClr val="FF0000"/>
              </a:buClr>
              <a:buSzPct val="100000"/>
              <a:buChar char="–"/>
              <a:defRPr sz="2000">
                <a:solidFill>
                  <a:srgbClr val="00233C"/>
                </a:solidFill>
                <a:latin typeface="Arial" charset="0"/>
              </a:defRPr>
            </a:lvl4pPr>
            <a:lvl5pPr marL="2057400" indent="-228600" eaLnBrk="0" hangingPunct="0">
              <a:spcBef>
                <a:spcPct val="20000"/>
              </a:spcBef>
              <a:buClr>
                <a:srgbClr val="FF0000"/>
              </a:buClr>
              <a:buSzPct val="100000"/>
              <a:buChar char="–"/>
              <a:defRPr sz="2000">
                <a:solidFill>
                  <a:srgbClr val="00233C"/>
                </a:solidFill>
                <a:latin typeface="Arial" charset="0"/>
              </a:defRPr>
            </a:lvl5pPr>
            <a:lvl6pPr marL="2514600" indent="-228600" eaLnBrk="0" fontAlgn="base" hangingPunct="0">
              <a:spcBef>
                <a:spcPct val="20000"/>
              </a:spcBef>
              <a:spcAft>
                <a:spcPct val="0"/>
              </a:spcAft>
              <a:buClr>
                <a:srgbClr val="FF0000"/>
              </a:buClr>
              <a:buSzPct val="100000"/>
              <a:buChar char="–"/>
              <a:defRPr sz="2000">
                <a:solidFill>
                  <a:srgbClr val="00233C"/>
                </a:solidFill>
                <a:latin typeface="Arial" charset="0"/>
              </a:defRPr>
            </a:lvl6pPr>
            <a:lvl7pPr marL="2971800" indent="-228600" eaLnBrk="0" fontAlgn="base" hangingPunct="0">
              <a:spcBef>
                <a:spcPct val="20000"/>
              </a:spcBef>
              <a:spcAft>
                <a:spcPct val="0"/>
              </a:spcAft>
              <a:buClr>
                <a:srgbClr val="FF0000"/>
              </a:buClr>
              <a:buSzPct val="100000"/>
              <a:buChar char="–"/>
              <a:defRPr sz="2000">
                <a:solidFill>
                  <a:srgbClr val="00233C"/>
                </a:solidFill>
                <a:latin typeface="Arial" charset="0"/>
              </a:defRPr>
            </a:lvl7pPr>
            <a:lvl8pPr marL="3429000" indent="-228600" eaLnBrk="0" fontAlgn="base" hangingPunct="0">
              <a:spcBef>
                <a:spcPct val="20000"/>
              </a:spcBef>
              <a:spcAft>
                <a:spcPct val="0"/>
              </a:spcAft>
              <a:buClr>
                <a:srgbClr val="FF0000"/>
              </a:buClr>
              <a:buSzPct val="100000"/>
              <a:buChar char="–"/>
              <a:defRPr sz="2000">
                <a:solidFill>
                  <a:srgbClr val="00233C"/>
                </a:solidFill>
                <a:latin typeface="Arial" charset="0"/>
              </a:defRPr>
            </a:lvl8pPr>
            <a:lvl9pPr marL="3886200" indent="-228600" eaLnBrk="0" fontAlgn="base" hangingPunct="0">
              <a:spcBef>
                <a:spcPct val="20000"/>
              </a:spcBef>
              <a:spcAft>
                <a:spcPct val="0"/>
              </a:spcAft>
              <a:buClr>
                <a:srgbClr val="FF0000"/>
              </a:buClr>
              <a:buSzPct val="100000"/>
              <a:buChar char="–"/>
              <a:defRPr sz="2000">
                <a:solidFill>
                  <a:srgbClr val="00233C"/>
                </a:solidFill>
                <a:latin typeface="Arial" charset="0"/>
              </a:defRPr>
            </a:lvl9pPr>
          </a:lstStyle>
          <a:p>
            <a:pPr algn="r" eaLnBrk="1" hangingPunct="1">
              <a:spcBef>
                <a:spcPct val="0"/>
              </a:spcBef>
              <a:buClrTx/>
              <a:buSzTx/>
              <a:buFontTx/>
              <a:buNone/>
            </a:pPr>
            <a:r>
              <a:rPr lang="sv-SE" altLang="en-US" sz="1400" b="1" dirty="0" err="1" smtClean="0">
                <a:solidFill>
                  <a:schemeClr val="tx1"/>
                </a:solidFill>
              </a:rPr>
              <a:t>Salida</a:t>
            </a:r>
            <a:r>
              <a:rPr lang="sv-SE" altLang="en-US" sz="1400" b="1" dirty="0" smtClean="0">
                <a:solidFill>
                  <a:schemeClr val="tx1"/>
                </a:solidFill>
              </a:rPr>
              <a:t> de </a:t>
            </a:r>
            <a:r>
              <a:rPr lang="sv-SE" altLang="en-US" sz="1400" b="1" dirty="0" err="1" smtClean="0">
                <a:solidFill>
                  <a:schemeClr val="tx1"/>
                </a:solidFill>
              </a:rPr>
              <a:t>voltaje</a:t>
            </a:r>
            <a:r>
              <a:rPr lang="sv-SE" altLang="en-US" sz="1400" b="1" dirty="0" smtClean="0">
                <a:solidFill>
                  <a:schemeClr val="tx1"/>
                </a:solidFill>
              </a:rPr>
              <a:t> AC de hasta 2200 V</a:t>
            </a:r>
            <a:endParaRPr lang="sv-SE" altLang="en-US" sz="1400" b="1" dirty="0">
              <a:solidFill>
                <a:schemeClr val="tx1"/>
              </a:solidFill>
            </a:endParaRPr>
          </a:p>
        </p:txBody>
      </p:sp>
    </p:spTree>
    <p:extLst>
      <p:ext uri="{BB962C8B-B14F-4D97-AF65-F5344CB8AC3E}">
        <p14:creationId xmlns:p14="http://schemas.microsoft.com/office/powerpoint/2010/main" val="614880657"/>
      </p:ext>
    </p:extLst>
  </p:cSld>
  <p:clrMapOvr>
    <a:masterClrMapping/>
  </p:clrMapOvr>
  <p:transition spd="slow"/>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46314" y="465765"/>
            <a:ext cx="6753217" cy="482203"/>
          </a:xfrm>
        </p:spPr>
        <p:txBody>
          <a:bodyPr/>
          <a:lstStyle/>
          <a:p>
            <a:r>
              <a:rPr lang="es-ES" sz="2500" dirty="0" smtClean="0">
                <a:solidFill>
                  <a:srgbClr val="FF0000"/>
                </a:solidFill>
              </a:rPr>
              <a:t>T</a:t>
            </a:r>
            <a:r>
              <a:rPr lang="es-ES" sz="2500" dirty="0" smtClean="0"/>
              <a:t>RAX: Características de TDX</a:t>
            </a:r>
            <a:endParaRPr lang="en-GB" sz="1700" dirty="0"/>
          </a:p>
        </p:txBody>
      </p:sp>
      <p:pic>
        <p:nvPicPr>
          <p:cNvPr id="3" name="Imagen 2"/>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4568674" y="1336560"/>
            <a:ext cx="3672579" cy="3183846"/>
          </a:xfrm>
          <a:prstGeom prst="rect">
            <a:avLst/>
          </a:prstGeom>
        </p:spPr>
      </p:pic>
      <p:sp>
        <p:nvSpPr>
          <p:cNvPr id="18" name="Marcador de contenido 2"/>
          <p:cNvSpPr>
            <a:spLocks noGrp="1"/>
          </p:cNvSpPr>
          <p:nvPr>
            <p:ph idx="1"/>
          </p:nvPr>
        </p:nvSpPr>
        <p:spPr>
          <a:xfrm>
            <a:off x="584666" y="1041772"/>
            <a:ext cx="5953294" cy="3773422"/>
          </a:xfrm>
        </p:spPr>
        <p:txBody>
          <a:bodyPr>
            <a:noAutofit/>
          </a:bodyPr>
          <a:lstStyle/>
          <a:p>
            <a:pPr marL="0" indent="0" algn="just">
              <a:buSzPct val="103000"/>
              <a:buNone/>
            </a:pPr>
            <a:r>
              <a:rPr lang="es-ES_tradnl" sz="1500" b="1" dirty="0" smtClean="0"/>
              <a:t>Características principales de TRAX con TDX</a:t>
            </a:r>
          </a:p>
          <a:p>
            <a:pPr marL="225425" indent="-225425" algn="just">
              <a:buSzPct val="103000"/>
              <a:buFont typeface="Wingdings" charset="2"/>
              <a:buChar char="§"/>
            </a:pPr>
            <a:r>
              <a:rPr lang="es-ES_tradnl" sz="1500" dirty="0" smtClean="0"/>
              <a:t>Voltajes de salida:</a:t>
            </a:r>
          </a:p>
          <a:p>
            <a:pPr marL="449263" indent="-173038" algn="just">
              <a:buSzPct val="103000"/>
              <a:buFont typeface="Arial" charset="0"/>
              <a:buChar char="•"/>
            </a:pPr>
            <a:r>
              <a:rPr lang="es-ES_tradnl" sz="1500" dirty="0" smtClean="0"/>
              <a:t>0 a 12 </a:t>
            </a:r>
            <a:r>
              <a:rPr lang="es-ES_tradnl" sz="1500" dirty="0" err="1" smtClean="0"/>
              <a:t>kV</a:t>
            </a:r>
            <a:r>
              <a:rPr lang="es-ES_tradnl" sz="1500" dirty="0" smtClean="0"/>
              <a:t> @ 45 a 70 Hz</a:t>
            </a:r>
          </a:p>
          <a:p>
            <a:pPr marL="449263" indent="-173038" algn="just">
              <a:buSzPct val="103000"/>
              <a:buFont typeface="Arial" charset="0"/>
              <a:buChar char="•"/>
            </a:pPr>
            <a:r>
              <a:rPr lang="es-ES_tradnl" sz="1500" dirty="0" smtClean="0"/>
              <a:t>0 a 250 V @ 1 a 505 Hz</a:t>
            </a:r>
          </a:p>
          <a:p>
            <a:pPr marL="225425" indent="-225425" algn="just">
              <a:buSzPct val="103000"/>
              <a:buFont typeface="Wingdings" charset="2"/>
              <a:buChar char="§"/>
            </a:pPr>
            <a:r>
              <a:rPr lang="es-ES_tradnl" sz="1500" dirty="0"/>
              <a:t>Corrientes:</a:t>
            </a:r>
          </a:p>
          <a:p>
            <a:pPr marL="449263" indent="-173038" algn="just">
              <a:buSzPct val="103000"/>
              <a:buFont typeface="Arial" charset="0"/>
              <a:buChar char="•"/>
            </a:pPr>
            <a:r>
              <a:rPr lang="es-ES_tradnl" sz="1500" dirty="0" smtClean="0"/>
              <a:t>500 </a:t>
            </a:r>
            <a:r>
              <a:rPr lang="es-ES_tradnl" sz="1500" dirty="0" err="1" smtClean="0"/>
              <a:t>mA</a:t>
            </a:r>
            <a:r>
              <a:rPr lang="es-ES_tradnl" sz="1500" dirty="0" smtClean="0"/>
              <a:t> hasta 30 segundos</a:t>
            </a:r>
          </a:p>
          <a:p>
            <a:pPr marL="449263" indent="-173038" algn="just">
              <a:buSzPct val="103000"/>
              <a:buFont typeface="Arial" charset="0"/>
              <a:buChar char="•"/>
            </a:pPr>
            <a:r>
              <a:rPr lang="es-ES_tradnl" sz="1500" dirty="0"/>
              <a:t>3</a:t>
            </a:r>
            <a:r>
              <a:rPr lang="es-ES_tradnl" sz="1500" dirty="0" smtClean="0"/>
              <a:t>00 </a:t>
            </a:r>
            <a:r>
              <a:rPr lang="es-ES_tradnl" sz="1500" dirty="0" err="1" smtClean="0"/>
              <a:t>mA</a:t>
            </a:r>
            <a:r>
              <a:rPr lang="es-ES_tradnl" sz="1500" dirty="0" smtClean="0"/>
              <a:t> hasta 4 minutos</a:t>
            </a:r>
          </a:p>
          <a:p>
            <a:pPr marL="449263" indent="-173038" algn="just">
              <a:buSzPct val="103000"/>
              <a:buFont typeface="Arial" charset="0"/>
              <a:buChar char="•"/>
            </a:pPr>
            <a:r>
              <a:rPr lang="es-ES_tradnl" sz="1500" dirty="0" smtClean="0"/>
              <a:t>200 </a:t>
            </a:r>
            <a:r>
              <a:rPr lang="es-ES_tradnl" sz="1500" dirty="0" err="1" smtClean="0"/>
              <a:t>mA</a:t>
            </a:r>
            <a:r>
              <a:rPr lang="es-ES_tradnl" sz="1500" dirty="0" smtClean="0"/>
              <a:t> hasta 30 minutos</a:t>
            </a:r>
          </a:p>
          <a:p>
            <a:pPr marL="449263" indent="-173038" algn="just">
              <a:buSzPct val="103000"/>
              <a:buFont typeface="Arial" charset="0"/>
              <a:buChar char="•"/>
            </a:pPr>
            <a:r>
              <a:rPr lang="es-ES_tradnl" sz="1500" dirty="0" smtClean="0"/>
              <a:t>100 </a:t>
            </a:r>
            <a:r>
              <a:rPr lang="es-ES_tradnl" sz="1500" dirty="0" err="1" smtClean="0"/>
              <a:t>mA</a:t>
            </a:r>
            <a:r>
              <a:rPr lang="es-ES_tradnl" sz="1500" dirty="0" smtClean="0"/>
              <a:t> continuos</a:t>
            </a:r>
          </a:p>
          <a:p>
            <a:pPr marL="225425" indent="-225425" algn="just">
              <a:buSzPct val="103000"/>
              <a:buFont typeface="Wingdings" charset="2"/>
              <a:buChar char="§"/>
            </a:pPr>
            <a:endParaRPr lang="es-ES_tradnl" sz="1500" dirty="0"/>
          </a:p>
        </p:txBody>
      </p:sp>
    </p:spTree>
    <p:extLst>
      <p:ext uri="{BB962C8B-B14F-4D97-AF65-F5344CB8AC3E}">
        <p14:creationId xmlns:p14="http://schemas.microsoft.com/office/powerpoint/2010/main" val="2023872516"/>
      </p:ext>
    </p:extLst>
  </p:cSld>
  <p:clrMapOvr>
    <a:masterClrMapping/>
  </p:clrMapOvr>
  <p:transition spd="slow"/>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46314" y="465765"/>
            <a:ext cx="6753217" cy="482203"/>
          </a:xfrm>
        </p:spPr>
        <p:txBody>
          <a:bodyPr/>
          <a:lstStyle/>
          <a:p>
            <a:r>
              <a:rPr lang="es-ES" sz="2500" dirty="0" smtClean="0">
                <a:solidFill>
                  <a:srgbClr val="FF0000"/>
                </a:solidFill>
              </a:rPr>
              <a:t>T</a:t>
            </a:r>
            <a:r>
              <a:rPr lang="es-ES" sz="2500" dirty="0" smtClean="0"/>
              <a:t>RAX: Panel lateral derecho de TDX</a:t>
            </a:r>
            <a:endParaRPr lang="en-GB" sz="1700" dirty="0"/>
          </a:p>
        </p:txBody>
      </p:sp>
      <p:pic>
        <p:nvPicPr>
          <p:cNvPr id="3" name="Imagen 2"/>
          <p:cNvPicPr>
            <a:picLocks noChangeAspect="1"/>
          </p:cNvPicPr>
          <p:nvPr/>
        </p:nvPicPr>
        <p:blipFill>
          <a:blip r:embed="rId2"/>
          <a:stretch>
            <a:fillRect/>
          </a:stretch>
        </p:blipFill>
        <p:spPr>
          <a:xfrm>
            <a:off x="2264054" y="2054328"/>
            <a:ext cx="4518789" cy="2063534"/>
          </a:xfrm>
          <a:prstGeom prst="rect">
            <a:avLst/>
          </a:prstGeom>
        </p:spPr>
      </p:pic>
      <p:cxnSp>
        <p:nvCxnSpPr>
          <p:cNvPr id="4" name="Straight Arrow Connector 34"/>
          <p:cNvCxnSpPr/>
          <p:nvPr/>
        </p:nvCxnSpPr>
        <p:spPr>
          <a:xfrm>
            <a:off x="4363013" y="1816738"/>
            <a:ext cx="320869" cy="423821"/>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5" name="TextBox 12"/>
          <p:cNvSpPr txBox="1">
            <a:spLocks noChangeArrowheads="1"/>
          </p:cNvSpPr>
          <p:nvPr/>
        </p:nvSpPr>
        <p:spPr bwMode="auto">
          <a:xfrm>
            <a:off x="3161762" y="1072465"/>
            <a:ext cx="1618583" cy="738664"/>
          </a:xfrm>
          <a:prstGeom prst="rect">
            <a:avLst/>
          </a:prstGeom>
          <a:noFill/>
          <a:ln>
            <a:noFill/>
          </a:ln>
          <a:extLs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spcBef>
                <a:spcPct val="20000"/>
              </a:spcBef>
              <a:buClr>
                <a:srgbClr val="FF0000"/>
              </a:buClr>
              <a:buSzPct val="100000"/>
              <a:buFont typeface="Wingdings" pitchFamily="2" charset="2"/>
              <a:buChar char="n"/>
              <a:defRPr sz="2400">
                <a:solidFill>
                  <a:srgbClr val="00233C"/>
                </a:solidFill>
                <a:latin typeface="Arial" charset="0"/>
              </a:defRPr>
            </a:lvl1pPr>
            <a:lvl2pPr marL="742950" indent="-285750" eaLnBrk="0" hangingPunct="0">
              <a:spcBef>
                <a:spcPct val="20000"/>
              </a:spcBef>
              <a:buClr>
                <a:srgbClr val="FF0000"/>
              </a:buClr>
              <a:buSzPct val="100000"/>
              <a:buChar char="•"/>
              <a:defRPr sz="2000">
                <a:solidFill>
                  <a:srgbClr val="00233C"/>
                </a:solidFill>
                <a:latin typeface="Arial" charset="0"/>
              </a:defRPr>
            </a:lvl2pPr>
            <a:lvl3pPr marL="1143000" indent="-228600" eaLnBrk="0" hangingPunct="0">
              <a:spcBef>
                <a:spcPct val="20000"/>
              </a:spcBef>
              <a:buClr>
                <a:srgbClr val="FF0000"/>
              </a:buClr>
              <a:buSzPct val="100000"/>
              <a:buChar char="–"/>
              <a:defRPr sz="2000">
                <a:solidFill>
                  <a:srgbClr val="00233C"/>
                </a:solidFill>
                <a:latin typeface="Arial" charset="0"/>
              </a:defRPr>
            </a:lvl3pPr>
            <a:lvl4pPr marL="1600200" indent="-228600" eaLnBrk="0" hangingPunct="0">
              <a:spcBef>
                <a:spcPct val="20000"/>
              </a:spcBef>
              <a:buClr>
                <a:srgbClr val="FF0000"/>
              </a:buClr>
              <a:buSzPct val="100000"/>
              <a:buChar char="–"/>
              <a:defRPr sz="2000">
                <a:solidFill>
                  <a:srgbClr val="00233C"/>
                </a:solidFill>
                <a:latin typeface="Arial" charset="0"/>
              </a:defRPr>
            </a:lvl4pPr>
            <a:lvl5pPr marL="2057400" indent="-228600" eaLnBrk="0" hangingPunct="0">
              <a:spcBef>
                <a:spcPct val="20000"/>
              </a:spcBef>
              <a:buClr>
                <a:srgbClr val="FF0000"/>
              </a:buClr>
              <a:buSzPct val="100000"/>
              <a:buChar char="–"/>
              <a:defRPr sz="2000">
                <a:solidFill>
                  <a:srgbClr val="00233C"/>
                </a:solidFill>
                <a:latin typeface="Arial" charset="0"/>
              </a:defRPr>
            </a:lvl5pPr>
            <a:lvl6pPr marL="2514600" indent="-228600" eaLnBrk="0" fontAlgn="base" hangingPunct="0">
              <a:spcBef>
                <a:spcPct val="20000"/>
              </a:spcBef>
              <a:spcAft>
                <a:spcPct val="0"/>
              </a:spcAft>
              <a:buClr>
                <a:srgbClr val="FF0000"/>
              </a:buClr>
              <a:buSzPct val="100000"/>
              <a:buChar char="–"/>
              <a:defRPr sz="2000">
                <a:solidFill>
                  <a:srgbClr val="00233C"/>
                </a:solidFill>
                <a:latin typeface="Arial" charset="0"/>
              </a:defRPr>
            </a:lvl6pPr>
            <a:lvl7pPr marL="2971800" indent="-228600" eaLnBrk="0" fontAlgn="base" hangingPunct="0">
              <a:spcBef>
                <a:spcPct val="20000"/>
              </a:spcBef>
              <a:spcAft>
                <a:spcPct val="0"/>
              </a:spcAft>
              <a:buClr>
                <a:srgbClr val="FF0000"/>
              </a:buClr>
              <a:buSzPct val="100000"/>
              <a:buChar char="–"/>
              <a:defRPr sz="2000">
                <a:solidFill>
                  <a:srgbClr val="00233C"/>
                </a:solidFill>
                <a:latin typeface="Arial" charset="0"/>
              </a:defRPr>
            </a:lvl7pPr>
            <a:lvl8pPr marL="3429000" indent="-228600" eaLnBrk="0" fontAlgn="base" hangingPunct="0">
              <a:spcBef>
                <a:spcPct val="20000"/>
              </a:spcBef>
              <a:spcAft>
                <a:spcPct val="0"/>
              </a:spcAft>
              <a:buClr>
                <a:srgbClr val="FF0000"/>
              </a:buClr>
              <a:buSzPct val="100000"/>
              <a:buChar char="–"/>
              <a:defRPr sz="2000">
                <a:solidFill>
                  <a:srgbClr val="00233C"/>
                </a:solidFill>
                <a:latin typeface="Arial" charset="0"/>
              </a:defRPr>
            </a:lvl8pPr>
            <a:lvl9pPr marL="3886200" indent="-228600" eaLnBrk="0" fontAlgn="base" hangingPunct="0">
              <a:spcBef>
                <a:spcPct val="20000"/>
              </a:spcBef>
              <a:spcAft>
                <a:spcPct val="0"/>
              </a:spcAft>
              <a:buClr>
                <a:srgbClr val="FF0000"/>
              </a:buClr>
              <a:buSzPct val="100000"/>
              <a:buChar char="–"/>
              <a:defRPr sz="2000">
                <a:solidFill>
                  <a:srgbClr val="00233C"/>
                </a:solidFill>
                <a:latin typeface="Arial" charset="0"/>
              </a:defRPr>
            </a:lvl9pPr>
          </a:lstStyle>
          <a:p>
            <a:pPr eaLnBrk="1" hangingPunct="1">
              <a:spcBef>
                <a:spcPct val="0"/>
              </a:spcBef>
              <a:buClrTx/>
              <a:buSzTx/>
              <a:buFontTx/>
              <a:buNone/>
            </a:pPr>
            <a:r>
              <a:rPr lang="sv-SE" altLang="en-US" sz="1400" b="1" dirty="0" smtClean="0">
                <a:solidFill>
                  <a:schemeClr val="tx1"/>
                </a:solidFill>
              </a:rPr>
              <a:t>Canal de </a:t>
            </a:r>
            <a:r>
              <a:rPr lang="sv-SE" altLang="en-US" sz="1400" b="1" dirty="0" err="1" smtClean="0">
                <a:solidFill>
                  <a:schemeClr val="tx1"/>
                </a:solidFill>
              </a:rPr>
              <a:t>medición</a:t>
            </a:r>
            <a:r>
              <a:rPr lang="sv-SE" altLang="en-US" sz="1400" b="1" dirty="0" smtClean="0">
                <a:solidFill>
                  <a:schemeClr val="tx1"/>
                </a:solidFill>
              </a:rPr>
              <a:t>/</a:t>
            </a:r>
            <a:r>
              <a:rPr lang="sv-SE" altLang="en-US" sz="1400" b="1" dirty="0" err="1" smtClean="0">
                <a:solidFill>
                  <a:schemeClr val="tx1"/>
                </a:solidFill>
              </a:rPr>
              <a:t>guarda</a:t>
            </a:r>
            <a:r>
              <a:rPr lang="sv-SE" altLang="en-US" sz="1400" b="1" dirty="0">
                <a:solidFill>
                  <a:schemeClr val="tx1"/>
                </a:solidFill>
              </a:rPr>
              <a:t> </a:t>
            </a:r>
            <a:r>
              <a:rPr lang="sv-SE" altLang="en-US" sz="1400" b="1" dirty="0" smtClean="0">
                <a:solidFill>
                  <a:schemeClr val="tx1"/>
                </a:solidFill>
              </a:rPr>
              <a:t>ROJO</a:t>
            </a:r>
            <a:endParaRPr lang="sv-SE" altLang="en-US" sz="1400" b="1" dirty="0">
              <a:solidFill>
                <a:schemeClr val="tx1"/>
              </a:solidFill>
            </a:endParaRPr>
          </a:p>
        </p:txBody>
      </p:sp>
      <p:cxnSp>
        <p:nvCxnSpPr>
          <p:cNvPr id="8" name="Straight Arrow Connector 34"/>
          <p:cNvCxnSpPr>
            <a:stCxn id="9" idx="2"/>
          </p:cNvCxnSpPr>
          <p:nvPr/>
        </p:nvCxnSpPr>
        <p:spPr>
          <a:xfrm flipH="1">
            <a:off x="5604913" y="1808627"/>
            <a:ext cx="224913" cy="455082"/>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9" name="TextBox 12"/>
          <p:cNvSpPr txBox="1">
            <a:spLocks noChangeArrowheads="1"/>
          </p:cNvSpPr>
          <p:nvPr/>
        </p:nvSpPr>
        <p:spPr bwMode="auto">
          <a:xfrm>
            <a:off x="5020534" y="1069963"/>
            <a:ext cx="1618583" cy="738664"/>
          </a:xfrm>
          <a:prstGeom prst="rect">
            <a:avLst/>
          </a:prstGeom>
          <a:noFill/>
          <a:ln>
            <a:noFill/>
          </a:ln>
          <a:extLs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spcBef>
                <a:spcPct val="20000"/>
              </a:spcBef>
              <a:buClr>
                <a:srgbClr val="FF0000"/>
              </a:buClr>
              <a:buSzPct val="100000"/>
              <a:buFont typeface="Wingdings" pitchFamily="2" charset="2"/>
              <a:buChar char="n"/>
              <a:defRPr sz="2400">
                <a:solidFill>
                  <a:srgbClr val="00233C"/>
                </a:solidFill>
                <a:latin typeface="Arial" charset="0"/>
              </a:defRPr>
            </a:lvl1pPr>
            <a:lvl2pPr marL="742950" indent="-285750" eaLnBrk="0" hangingPunct="0">
              <a:spcBef>
                <a:spcPct val="20000"/>
              </a:spcBef>
              <a:buClr>
                <a:srgbClr val="FF0000"/>
              </a:buClr>
              <a:buSzPct val="100000"/>
              <a:buChar char="•"/>
              <a:defRPr sz="2000">
                <a:solidFill>
                  <a:srgbClr val="00233C"/>
                </a:solidFill>
                <a:latin typeface="Arial" charset="0"/>
              </a:defRPr>
            </a:lvl2pPr>
            <a:lvl3pPr marL="1143000" indent="-228600" eaLnBrk="0" hangingPunct="0">
              <a:spcBef>
                <a:spcPct val="20000"/>
              </a:spcBef>
              <a:buClr>
                <a:srgbClr val="FF0000"/>
              </a:buClr>
              <a:buSzPct val="100000"/>
              <a:buChar char="–"/>
              <a:defRPr sz="2000">
                <a:solidFill>
                  <a:srgbClr val="00233C"/>
                </a:solidFill>
                <a:latin typeface="Arial" charset="0"/>
              </a:defRPr>
            </a:lvl3pPr>
            <a:lvl4pPr marL="1600200" indent="-228600" eaLnBrk="0" hangingPunct="0">
              <a:spcBef>
                <a:spcPct val="20000"/>
              </a:spcBef>
              <a:buClr>
                <a:srgbClr val="FF0000"/>
              </a:buClr>
              <a:buSzPct val="100000"/>
              <a:buChar char="–"/>
              <a:defRPr sz="2000">
                <a:solidFill>
                  <a:srgbClr val="00233C"/>
                </a:solidFill>
                <a:latin typeface="Arial" charset="0"/>
              </a:defRPr>
            </a:lvl4pPr>
            <a:lvl5pPr marL="2057400" indent="-228600" eaLnBrk="0" hangingPunct="0">
              <a:spcBef>
                <a:spcPct val="20000"/>
              </a:spcBef>
              <a:buClr>
                <a:srgbClr val="FF0000"/>
              </a:buClr>
              <a:buSzPct val="100000"/>
              <a:buChar char="–"/>
              <a:defRPr sz="2000">
                <a:solidFill>
                  <a:srgbClr val="00233C"/>
                </a:solidFill>
                <a:latin typeface="Arial" charset="0"/>
              </a:defRPr>
            </a:lvl5pPr>
            <a:lvl6pPr marL="2514600" indent="-228600" eaLnBrk="0" fontAlgn="base" hangingPunct="0">
              <a:spcBef>
                <a:spcPct val="20000"/>
              </a:spcBef>
              <a:spcAft>
                <a:spcPct val="0"/>
              </a:spcAft>
              <a:buClr>
                <a:srgbClr val="FF0000"/>
              </a:buClr>
              <a:buSzPct val="100000"/>
              <a:buChar char="–"/>
              <a:defRPr sz="2000">
                <a:solidFill>
                  <a:srgbClr val="00233C"/>
                </a:solidFill>
                <a:latin typeface="Arial" charset="0"/>
              </a:defRPr>
            </a:lvl6pPr>
            <a:lvl7pPr marL="2971800" indent="-228600" eaLnBrk="0" fontAlgn="base" hangingPunct="0">
              <a:spcBef>
                <a:spcPct val="20000"/>
              </a:spcBef>
              <a:spcAft>
                <a:spcPct val="0"/>
              </a:spcAft>
              <a:buClr>
                <a:srgbClr val="FF0000"/>
              </a:buClr>
              <a:buSzPct val="100000"/>
              <a:buChar char="–"/>
              <a:defRPr sz="2000">
                <a:solidFill>
                  <a:srgbClr val="00233C"/>
                </a:solidFill>
                <a:latin typeface="Arial" charset="0"/>
              </a:defRPr>
            </a:lvl7pPr>
            <a:lvl8pPr marL="3429000" indent="-228600" eaLnBrk="0" fontAlgn="base" hangingPunct="0">
              <a:spcBef>
                <a:spcPct val="20000"/>
              </a:spcBef>
              <a:spcAft>
                <a:spcPct val="0"/>
              </a:spcAft>
              <a:buClr>
                <a:srgbClr val="FF0000"/>
              </a:buClr>
              <a:buSzPct val="100000"/>
              <a:buChar char="–"/>
              <a:defRPr sz="2000">
                <a:solidFill>
                  <a:srgbClr val="00233C"/>
                </a:solidFill>
                <a:latin typeface="Arial" charset="0"/>
              </a:defRPr>
            </a:lvl8pPr>
            <a:lvl9pPr marL="3886200" indent="-228600" eaLnBrk="0" fontAlgn="base" hangingPunct="0">
              <a:spcBef>
                <a:spcPct val="20000"/>
              </a:spcBef>
              <a:spcAft>
                <a:spcPct val="0"/>
              </a:spcAft>
              <a:buClr>
                <a:srgbClr val="FF0000"/>
              </a:buClr>
              <a:buSzPct val="100000"/>
              <a:buChar char="–"/>
              <a:defRPr sz="2000">
                <a:solidFill>
                  <a:srgbClr val="00233C"/>
                </a:solidFill>
                <a:latin typeface="Arial" charset="0"/>
              </a:defRPr>
            </a:lvl9pPr>
          </a:lstStyle>
          <a:p>
            <a:pPr eaLnBrk="1" hangingPunct="1">
              <a:spcBef>
                <a:spcPct val="0"/>
              </a:spcBef>
              <a:buClrTx/>
              <a:buSzTx/>
              <a:buFontTx/>
              <a:buNone/>
            </a:pPr>
            <a:r>
              <a:rPr lang="sv-SE" altLang="en-US" sz="1400" b="1" dirty="0" smtClean="0">
                <a:solidFill>
                  <a:schemeClr val="tx1"/>
                </a:solidFill>
              </a:rPr>
              <a:t>Canal de </a:t>
            </a:r>
            <a:r>
              <a:rPr lang="sv-SE" altLang="en-US" sz="1400" b="1" dirty="0" err="1" smtClean="0">
                <a:solidFill>
                  <a:schemeClr val="tx1"/>
                </a:solidFill>
              </a:rPr>
              <a:t>medición</a:t>
            </a:r>
            <a:r>
              <a:rPr lang="sv-SE" altLang="en-US" sz="1400" b="1" dirty="0" smtClean="0">
                <a:solidFill>
                  <a:schemeClr val="tx1"/>
                </a:solidFill>
              </a:rPr>
              <a:t>/</a:t>
            </a:r>
            <a:r>
              <a:rPr lang="sv-SE" altLang="en-US" sz="1400" b="1" dirty="0" err="1" smtClean="0">
                <a:solidFill>
                  <a:schemeClr val="tx1"/>
                </a:solidFill>
              </a:rPr>
              <a:t>guarda</a:t>
            </a:r>
            <a:r>
              <a:rPr lang="sv-SE" altLang="en-US" sz="1400" b="1" dirty="0">
                <a:solidFill>
                  <a:schemeClr val="tx1"/>
                </a:solidFill>
              </a:rPr>
              <a:t> </a:t>
            </a:r>
            <a:r>
              <a:rPr lang="sv-SE" altLang="en-US" sz="1400" b="1" dirty="0" smtClean="0">
                <a:solidFill>
                  <a:schemeClr val="tx1"/>
                </a:solidFill>
              </a:rPr>
              <a:t>AZUL</a:t>
            </a:r>
            <a:endParaRPr lang="sv-SE" altLang="en-US" sz="1400" b="1" dirty="0">
              <a:solidFill>
                <a:schemeClr val="tx1"/>
              </a:solidFill>
            </a:endParaRPr>
          </a:p>
        </p:txBody>
      </p:sp>
      <p:sp>
        <p:nvSpPr>
          <p:cNvPr id="12" name="TextBox 2"/>
          <p:cNvSpPr txBox="1">
            <a:spLocks noChangeArrowheads="1"/>
          </p:cNvSpPr>
          <p:nvPr/>
        </p:nvSpPr>
        <p:spPr bwMode="auto">
          <a:xfrm>
            <a:off x="7004119" y="2387463"/>
            <a:ext cx="2142725" cy="523220"/>
          </a:xfrm>
          <a:prstGeom prst="rect">
            <a:avLst/>
          </a:prstGeom>
          <a:noFill/>
          <a:ln>
            <a:noFill/>
          </a:ln>
          <a:extLs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spcBef>
                <a:spcPct val="20000"/>
              </a:spcBef>
              <a:buClr>
                <a:srgbClr val="FF0000"/>
              </a:buClr>
              <a:buSzPct val="100000"/>
              <a:buFont typeface="Wingdings" pitchFamily="2" charset="2"/>
              <a:buChar char="n"/>
              <a:defRPr sz="2400">
                <a:solidFill>
                  <a:srgbClr val="00233C"/>
                </a:solidFill>
                <a:latin typeface="Arial" charset="0"/>
              </a:defRPr>
            </a:lvl1pPr>
            <a:lvl2pPr marL="742950" indent="-285750" eaLnBrk="0" hangingPunct="0">
              <a:spcBef>
                <a:spcPct val="20000"/>
              </a:spcBef>
              <a:buClr>
                <a:srgbClr val="FF0000"/>
              </a:buClr>
              <a:buSzPct val="100000"/>
              <a:buChar char="•"/>
              <a:defRPr sz="2000">
                <a:solidFill>
                  <a:srgbClr val="00233C"/>
                </a:solidFill>
                <a:latin typeface="Arial" charset="0"/>
              </a:defRPr>
            </a:lvl2pPr>
            <a:lvl3pPr marL="1143000" indent="-228600" eaLnBrk="0" hangingPunct="0">
              <a:spcBef>
                <a:spcPct val="20000"/>
              </a:spcBef>
              <a:buClr>
                <a:srgbClr val="FF0000"/>
              </a:buClr>
              <a:buSzPct val="100000"/>
              <a:buChar char="–"/>
              <a:defRPr sz="2000">
                <a:solidFill>
                  <a:srgbClr val="00233C"/>
                </a:solidFill>
                <a:latin typeface="Arial" charset="0"/>
              </a:defRPr>
            </a:lvl3pPr>
            <a:lvl4pPr marL="1600200" indent="-228600" eaLnBrk="0" hangingPunct="0">
              <a:spcBef>
                <a:spcPct val="20000"/>
              </a:spcBef>
              <a:buClr>
                <a:srgbClr val="FF0000"/>
              </a:buClr>
              <a:buSzPct val="100000"/>
              <a:buChar char="–"/>
              <a:defRPr sz="2000">
                <a:solidFill>
                  <a:srgbClr val="00233C"/>
                </a:solidFill>
                <a:latin typeface="Arial" charset="0"/>
              </a:defRPr>
            </a:lvl4pPr>
            <a:lvl5pPr marL="2057400" indent="-228600" eaLnBrk="0" hangingPunct="0">
              <a:spcBef>
                <a:spcPct val="20000"/>
              </a:spcBef>
              <a:buClr>
                <a:srgbClr val="FF0000"/>
              </a:buClr>
              <a:buSzPct val="100000"/>
              <a:buChar char="–"/>
              <a:defRPr sz="2000">
                <a:solidFill>
                  <a:srgbClr val="00233C"/>
                </a:solidFill>
                <a:latin typeface="Arial" charset="0"/>
              </a:defRPr>
            </a:lvl5pPr>
            <a:lvl6pPr marL="2514600" indent="-228600" eaLnBrk="0" fontAlgn="base" hangingPunct="0">
              <a:spcBef>
                <a:spcPct val="20000"/>
              </a:spcBef>
              <a:spcAft>
                <a:spcPct val="0"/>
              </a:spcAft>
              <a:buClr>
                <a:srgbClr val="FF0000"/>
              </a:buClr>
              <a:buSzPct val="100000"/>
              <a:buChar char="–"/>
              <a:defRPr sz="2000">
                <a:solidFill>
                  <a:srgbClr val="00233C"/>
                </a:solidFill>
                <a:latin typeface="Arial" charset="0"/>
              </a:defRPr>
            </a:lvl6pPr>
            <a:lvl7pPr marL="2971800" indent="-228600" eaLnBrk="0" fontAlgn="base" hangingPunct="0">
              <a:spcBef>
                <a:spcPct val="20000"/>
              </a:spcBef>
              <a:spcAft>
                <a:spcPct val="0"/>
              </a:spcAft>
              <a:buClr>
                <a:srgbClr val="FF0000"/>
              </a:buClr>
              <a:buSzPct val="100000"/>
              <a:buChar char="–"/>
              <a:defRPr sz="2000">
                <a:solidFill>
                  <a:srgbClr val="00233C"/>
                </a:solidFill>
                <a:latin typeface="Arial" charset="0"/>
              </a:defRPr>
            </a:lvl7pPr>
            <a:lvl8pPr marL="3429000" indent="-228600" eaLnBrk="0" fontAlgn="base" hangingPunct="0">
              <a:spcBef>
                <a:spcPct val="20000"/>
              </a:spcBef>
              <a:spcAft>
                <a:spcPct val="0"/>
              </a:spcAft>
              <a:buClr>
                <a:srgbClr val="FF0000"/>
              </a:buClr>
              <a:buSzPct val="100000"/>
              <a:buChar char="–"/>
              <a:defRPr sz="2000">
                <a:solidFill>
                  <a:srgbClr val="00233C"/>
                </a:solidFill>
                <a:latin typeface="Arial" charset="0"/>
              </a:defRPr>
            </a:lvl8pPr>
            <a:lvl9pPr marL="3886200" indent="-228600" eaLnBrk="0" fontAlgn="base" hangingPunct="0">
              <a:spcBef>
                <a:spcPct val="20000"/>
              </a:spcBef>
              <a:spcAft>
                <a:spcPct val="0"/>
              </a:spcAft>
              <a:buClr>
                <a:srgbClr val="FF0000"/>
              </a:buClr>
              <a:buSzPct val="100000"/>
              <a:buChar char="–"/>
              <a:defRPr sz="2000">
                <a:solidFill>
                  <a:srgbClr val="00233C"/>
                </a:solidFill>
                <a:latin typeface="Arial" charset="0"/>
              </a:defRPr>
            </a:lvl9pPr>
          </a:lstStyle>
          <a:p>
            <a:pPr algn="l" eaLnBrk="1" hangingPunct="1">
              <a:spcBef>
                <a:spcPct val="0"/>
              </a:spcBef>
              <a:buClrTx/>
              <a:buSzTx/>
              <a:buFontTx/>
              <a:buNone/>
            </a:pPr>
            <a:r>
              <a:rPr lang="sv-SE" altLang="en-US" sz="1400" b="1" dirty="0" err="1" smtClean="0">
                <a:solidFill>
                  <a:schemeClr val="tx1"/>
                </a:solidFill>
              </a:rPr>
              <a:t>Comunicación</a:t>
            </a:r>
            <a:r>
              <a:rPr lang="sv-SE" altLang="en-US" sz="1400" b="1" dirty="0" smtClean="0">
                <a:solidFill>
                  <a:schemeClr val="tx1"/>
                </a:solidFill>
              </a:rPr>
              <a:t> Ethernet a TRAX</a:t>
            </a:r>
            <a:endParaRPr lang="sv-SE" altLang="en-US" sz="1400" b="1" dirty="0">
              <a:solidFill>
                <a:schemeClr val="tx1"/>
              </a:solidFill>
            </a:endParaRPr>
          </a:p>
        </p:txBody>
      </p:sp>
      <p:cxnSp>
        <p:nvCxnSpPr>
          <p:cNvPr id="13" name="Straight Arrow Connector 34"/>
          <p:cNvCxnSpPr>
            <a:stCxn id="12" idx="1"/>
          </p:cNvCxnSpPr>
          <p:nvPr/>
        </p:nvCxnSpPr>
        <p:spPr>
          <a:xfrm flipH="1">
            <a:off x="6556113" y="2649073"/>
            <a:ext cx="448006" cy="0"/>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5" name="Straight Arrow Connector 22"/>
          <p:cNvCxnSpPr/>
          <p:nvPr/>
        </p:nvCxnSpPr>
        <p:spPr>
          <a:xfrm>
            <a:off x="1923283" y="2412391"/>
            <a:ext cx="609095" cy="51089"/>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6" name="TextBox 3"/>
          <p:cNvSpPr txBox="1">
            <a:spLocks noChangeArrowheads="1"/>
          </p:cNvSpPr>
          <p:nvPr/>
        </p:nvSpPr>
        <p:spPr bwMode="auto">
          <a:xfrm>
            <a:off x="324091" y="2125853"/>
            <a:ext cx="1517845" cy="523220"/>
          </a:xfrm>
          <a:prstGeom prst="rect">
            <a:avLst/>
          </a:prstGeom>
          <a:noFill/>
          <a:ln>
            <a:noFill/>
          </a:ln>
          <a:extLs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spcBef>
                <a:spcPct val="20000"/>
              </a:spcBef>
              <a:buClr>
                <a:srgbClr val="FF0000"/>
              </a:buClr>
              <a:buSzPct val="100000"/>
              <a:buFont typeface="Wingdings" pitchFamily="2" charset="2"/>
              <a:buChar char="n"/>
              <a:defRPr sz="2400">
                <a:solidFill>
                  <a:srgbClr val="00233C"/>
                </a:solidFill>
                <a:latin typeface="Arial" charset="0"/>
              </a:defRPr>
            </a:lvl1pPr>
            <a:lvl2pPr marL="742950" indent="-285750" eaLnBrk="0" hangingPunct="0">
              <a:spcBef>
                <a:spcPct val="20000"/>
              </a:spcBef>
              <a:buClr>
                <a:srgbClr val="FF0000"/>
              </a:buClr>
              <a:buSzPct val="100000"/>
              <a:buChar char="•"/>
              <a:defRPr sz="2000">
                <a:solidFill>
                  <a:srgbClr val="00233C"/>
                </a:solidFill>
                <a:latin typeface="Arial" charset="0"/>
              </a:defRPr>
            </a:lvl2pPr>
            <a:lvl3pPr marL="1143000" indent="-228600" eaLnBrk="0" hangingPunct="0">
              <a:spcBef>
                <a:spcPct val="20000"/>
              </a:spcBef>
              <a:buClr>
                <a:srgbClr val="FF0000"/>
              </a:buClr>
              <a:buSzPct val="100000"/>
              <a:buChar char="–"/>
              <a:defRPr sz="2000">
                <a:solidFill>
                  <a:srgbClr val="00233C"/>
                </a:solidFill>
                <a:latin typeface="Arial" charset="0"/>
              </a:defRPr>
            </a:lvl3pPr>
            <a:lvl4pPr marL="1600200" indent="-228600" eaLnBrk="0" hangingPunct="0">
              <a:spcBef>
                <a:spcPct val="20000"/>
              </a:spcBef>
              <a:buClr>
                <a:srgbClr val="FF0000"/>
              </a:buClr>
              <a:buSzPct val="100000"/>
              <a:buChar char="–"/>
              <a:defRPr sz="2000">
                <a:solidFill>
                  <a:srgbClr val="00233C"/>
                </a:solidFill>
                <a:latin typeface="Arial" charset="0"/>
              </a:defRPr>
            </a:lvl4pPr>
            <a:lvl5pPr marL="2057400" indent="-228600" eaLnBrk="0" hangingPunct="0">
              <a:spcBef>
                <a:spcPct val="20000"/>
              </a:spcBef>
              <a:buClr>
                <a:srgbClr val="FF0000"/>
              </a:buClr>
              <a:buSzPct val="100000"/>
              <a:buChar char="–"/>
              <a:defRPr sz="2000">
                <a:solidFill>
                  <a:srgbClr val="00233C"/>
                </a:solidFill>
                <a:latin typeface="Arial" charset="0"/>
              </a:defRPr>
            </a:lvl5pPr>
            <a:lvl6pPr marL="2514600" indent="-228600" eaLnBrk="0" fontAlgn="base" hangingPunct="0">
              <a:spcBef>
                <a:spcPct val="20000"/>
              </a:spcBef>
              <a:spcAft>
                <a:spcPct val="0"/>
              </a:spcAft>
              <a:buClr>
                <a:srgbClr val="FF0000"/>
              </a:buClr>
              <a:buSzPct val="100000"/>
              <a:buChar char="–"/>
              <a:defRPr sz="2000">
                <a:solidFill>
                  <a:srgbClr val="00233C"/>
                </a:solidFill>
                <a:latin typeface="Arial" charset="0"/>
              </a:defRPr>
            </a:lvl6pPr>
            <a:lvl7pPr marL="2971800" indent="-228600" eaLnBrk="0" fontAlgn="base" hangingPunct="0">
              <a:spcBef>
                <a:spcPct val="20000"/>
              </a:spcBef>
              <a:spcAft>
                <a:spcPct val="0"/>
              </a:spcAft>
              <a:buClr>
                <a:srgbClr val="FF0000"/>
              </a:buClr>
              <a:buSzPct val="100000"/>
              <a:buChar char="–"/>
              <a:defRPr sz="2000">
                <a:solidFill>
                  <a:srgbClr val="00233C"/>
                </a:solidFill>
                <a:latin typeface="Arial" charset="0"/>
              </a:defRPr>
            </a:lvl7pPr>
            <a:lvl8pPr marL="3429000" indent="-228600" eaLnBrk="0" fontAlgn="base" hangingPunct="0">
              <a:spcBef>
                <a:spcPct val="20000"/>
              </a:spcBef>
              <a:spcAft>
                <a:spcPct val="0"/>
              </a:spcAft>
              <a:buClr>
                <a:srgbClr val="FF0000"/>
              </a:buClr>
              <a:buSzPct val="100000"/>
              <a:buChar char="–"/>
              <a:defRPr sz="2000">
                <a:solidFill>
                  <a:srgbClr val="00233C"/>
                </a:solidFill>
                <a:latin typeface="Arial" charset="0"/>
              </a:defRPr>
            </a:lvl8pPr>
            <a:lvl9pPr marL="3886200" indent="-228600" eaLnBrk="0" fontAlgn="base" hangingPunct="0">
              <a:spcBef>
                <a:spcPct val="20000"/>
              </a:spcBef>
              <a:spcAft>
                <a:spcPct val="0"/>
              </a:spcAft>
              <a:buClr>
                <a:srgbClr val="FF0000"/>
              </a:buClr>
              <a:buSzPct val="100000"/>
              <a:buChar char="–"/>
              <a:defRPr sz="2000">
                <a:solidFill>
                  <a:srgbClr val="00233C"/>
                </a:solidFill>
                <a:latin typeface="Arial" charset="0"/>
              </a:defRPr>
            </a:lvl9pPr>
          </a:lstStyle>
          <a:p>
            <a:pPr algn="r" eaLnBrk="1" hangingPunct="1">
              <a:spcBef>
                <a:spcPct val="0"/>
              </a:spcBef>
              <a:buClrTx/>
              <a:buSzTx/>
              <a:buFontTx/>
              <a:buNone/>
            </a:pPr>
            <a:r>
              <a:rPr lang="sv-SE" altLang="en-US" sz="1400" b="1" dirty="0" err="1" smtClean="0">
                <a:solidFill>
                  <a:schemeClr val="tx1"/>
                </a:solidFill>
              </a:rPr>
              <a:t>Alimentación</a:t>
            </a:r>
            <a:r>
              <a:rPr lang="sv-SE" altLang="en-US" sz="1400" b="1" dirty="0" smtClean="0">
                <a:solidFill>
                  <a:schemeClr val="tx1"/>
                </a:solidFill>
              </a:rPr>
              <a:t> </a:t>
            </a:r>
            <a:r>
              <a:rPr lang="sv-SE" altLang="en-US" sz="1400" b="1" dirty="0" err="1" smtClean="0">
                <a:solidFill>
                  <a:schemeClr val="tx1"/>
                </a:solidFill>
              </a:rPr>
              <a:t>desde</a:t>
            </a:r>
            <a:r>
              <a:rPr lang="sv-SE" altLang="en-US" sz="1400" b="1" dirty="0" smtClean="0">
                <a:solidFill>
                  <a:schemeClr val="tx1"/>
                </a:solidFill>
              </a:rPr>
              <a:t> el TRAX</a:t>
            </a:r>
            <a:endParaRPr lang="sv-SE" altLang="en-US" sz="1400" b="1" dirty="0">
              <a:solidFill>
                <a:schemeClr val="tx1"/>
              </a:solidFill>
            </a:endParaRPr>
          </a:p>
        </p:txBody>
      </p:sp>
      <p:cxnSp>
        <p:nvCxnSpPr>
          <p:cNvPr id="17" name="Straight Arrow Connector 22"/>
          <p:cNvCxnSpPr/>
          <p:nvPr/>
        </p:nvCxnSpPr>
        <p:spPr>
          <a:xfrm>
            <a:off x="2045506" y="3594768"/>
            <a:ext cx="609095" cy="51089"/>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8" name="TextBox 3"/>
          <p:cNvSpPr txBox="1">
            <a:spLocks noChangeArrowheads="1"/>
          </p:cNvSpPr>
          <p:nvPr/>
        </p:nvSpPr>
        <p:spPr bwMode="auto">
          <a:xfrm>
            <a:off x="324092" y="3319805"/>
            <a:ext cx="1732665" cy="523220"/>
          </a:xfrm>
          <a:prstGeom prst="rect">
            <a:avLst/>
          </a:prstGeom>
          <a:noFill/>
          <a:ln>
            <a:noFill/>
          </a:ln>
          <a:extLs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spcBef>
                <a:spcPct val="20000"/>
              </a:spcBef>
              <a:buClr>
                <a:srgbClr val="FF0000"/>
              </a:buClr>
              <a:buSzPct val="100000"/>
              <a:buFont typeface="Wingdings" pitchFamily="2" charset="2"/>
              <a:buChar char="n"/>
              <a:defRPr sz="2400">
                <a:solidFill>
                  <a:srgbClr val="00233C"/>
                </a:solidFill>
                <a:latin typeface="Arial" charset="0"/>
              </a:defRPr>
            </a:lvl1pPr>
            <a:lvl2pPr marL="742950" indent="-285750" eaLnBrk="0" hangingPunct="0">
              <a:spcBef>
                <a:spcPct val="20000"/>
              </a:spcBef>
              <a:buClr>
                <a:srgbClr val="FF0000"/>
              </a:buClr>
              <a:buSzPct val="100000"/>
              <a:buChar char="•"/>
              <a:defRPr sz="2000">
                <a:solidFill>
                  <a:srgbClr val="00233C"/>
                </a:solidFill>
                <a:latin typeface="Arial" charset="0"/>
              </a:defRPr>
            </a:lvl2pPr>
            <a:lvl3pPr marL="1143000" indent="-228600" eaLnBrk="0" hangingPunct="0">
              <a:spcBef>
                <a:spcPct val="20000"/>
              </a:spcBef>
              <a:buClr>
                <a:srgbClr val="FF0000"/>
              </a:buClr>
              <a:buSzPct val="100000"/>
              <a:buChar char="–"/>
              <a:defRPr sz="2000">
                <a:solidFill>
                  <a:srgbClr val="00233C"/>
                </a:solidFill>
                <a:latin typeface="Arial" charset="0"/>
              </a:defRPr>
            </a:lvl3pPr>
            <a:lvl4pPr marL="1600200" indent="-228600" eaLnBrk="0" hangingPunct="0">
              <a:spcBef>
                <a:spcPct val="20000"/>
              </a:spcBef>
              <a:buClr>
                <a:srgbClr val="FF0000"/>
              </a:buClr>
              <a:buSzPct val="100000"/>
              <a:buChar char="–"/>
              <a:defRPr sz="2000">
                <a:solidFill>
                  <a:srgbClr val="00233C"/>
                </a:solidFill>
                <a:latin typeface="Arial" charset="0"/>
              </a:defRPr>
            </a:lvl4pPr>
            <a:lvl5pPr marL="2057400" indent="-228600" eaLnBrk="0" hangingPunct="0">
              <a:spcBef>
                <a:spcPct val="20000"/>
              </a:spcBef>
              <a:buClr>
                <a:srgbClr val="FF0000"/>
              </a:buClr>
              <a:buSzPct val="100000"/>
              <a:buChar char="–"/>
              <a:defRPr sz="2000">
                <a:solidFill>
                  <a:srgbClr val="00233C"/>
                </a:solidFill>
                <a:latin typeface="Arial" charset="0"/>
              </a:defRPr>
            </a:lvl5pPr>
            <a:lvl6pPr marL="2514600" indent="-228600" eaLnBrk="0" fontAlgn="base" hangingPunct="0">
              <a:spcBef>
                <a:spcPct val="20000"/>
              </a:spcBef>
              <a:spcAft>
                <a:spcPct val="0"/>
              </a:spcAft>
              <a:buClr>
                <a:srgbClr val="FF0000"/>
              </a:buClr>
              <a:buSzPct val="100000"/>
              <a:buChar char="–"/>
              <a:defRPr sz="2000">
                <a:solidFill>
                  <a:srgbClr val="00233C"/>
                </a:solidFill>
                <a:latin typeface="Arial" charset="0"/>
              </a:defRPr>
            </a:lvl6pPr>
            <a:lvl7pPr marL="2971800" indent="-228600" eaLnBrk="0" fontAlgn="base" hangingPunct="0">
              <a:spcBef>
                <a:spcPct val="20000"/>
              </a:spcBef>
              <a:spcAft>
                <a:spcPct val="0"/>
              </a:spcAft>
              <a:buClr>
                <a:srgbClr val="FF0000"/>
              </a:buClr>
              <a:buSzPct val="100000"/>
              <a:buChar char="–"/>
              <a:defRPr sz="2000">
                <a:solidFill>
                  <a:srgbClr val="00233C"/>
                </a:solidFill>
                <a:latin typeface="Arial" charset="0"/>
              </a:defRPr>
            </a:lvl7pPr>
            <a:lvl8pPr marL="3429000" indent="-228600" eaLnBrk="0" fontAlgn="base" hangingPunct="0">
              <a:spcBef>
                <a:spcPct val="20000"/>
              </a:spcBef>
              <a:spcAft>
                <a:spcPct val="0"/>
              </a:spcAft>
              <a:buClr>
                <a:srgbClr val="FF0000"/>
              </a:buClr>
              <a:buSzPct val="100000"/>
              <a:buChar char="–"/>
              <a:defRPr sz="2000">
                <a:solidFill>
                  <a:srgbClr val="00233C"/>
                </a:solidFill>
                <a:latin typeface="Arial" charset="0"/>
              </a:defRPr>
            </a:lvl8pPr>
            <a:lvl9pPr marL="3886200" indent="-228600" eaLnBrk="0" fontAlgn="base" hangingPunct="0">
              <a:spcBef>
                <a:spcPct val="20000"/>
              </a:spcBef>
              <a:spcAft>
                <a:spcPct val="0"/>
              </a:spcAft>
              <a:buClr>
                <a:srgbClr val="FF0000"/>
              </a:buClr>
              <a:buSzPct val="100000"/>
              <a:buChar char="–"/>
              <a:defRPr sz="2000">
                <a:solidFill>
                  <a:srgbClr val="00233C"/>
                </a:solidFill>
                <a:latin typeface="Arial" charset="0"/>
              </a:defRPr>
            </a:lvl9pPr>
          </a:lstStyle>
          <a:p>
            <a:pPr algn="r" eaLnBrk="1" hangingPunct="1">
              <a:spcBef>
                <a:spcPct val="0"/>
              </a:spcBef>
              <a:buClrTx/>
              <a:buSzTx/>
              <a:buFontTx/>
              <a:buNone/>
            </a:pPr>
            <a:r>
              <a:rPr lang="sv-SE" altLang="en-US" sz="1400" b="1" dirty="0" err="1" smtClean="0">
                <a:solidFill>
                  <a:schemeClr val="tx1"/>
                </a:solidFill>
              </a:rPr>
              <a:t>Conexion</a:t>
            </a:r>
            <a:r>
              <a:rPr lang="sv-SE" altLang="en-US" sz="1400" b="1" dirty="0" smtClean="0">
                <a:solidFill>
                  <a:schemeClr val="tx1"/>
                </a:solidFill>
              </a:rPr>
              <a:t> de </a:t>
            </a:r>
            <a:r>
              <a:rPr lang="sv-SE" altLang="en-US" sz="1400" b="1" dirty="0" err="1" smtClean="0">
                <a:solidFill>
                  <a:schemeClr val="tx1"/>
                </a:solidFill>
              </a:rPr>
              <a:t>tierra</a:t>
            </a:r>
            <a:r>
              <a:rPr lang="sv-SE" altLang="en-US" sz="1400" b="1" dirty="0" smtClean="0">
                <a:solidFill>
                  <a:schemeClr val="tx1"/>
                </a:solidFill>
              </a:rPr>
              <a:t> </a:t>
            </a:r>
            <a:r>
              <a:rPr lang="sv-SE" altLang="en-US" sz="1400" b="1" dirty="0" err="1" smtClean="0">
                <a:solidFill>
                  <a:schemeClr val="tx1"/>
                </a:solidFill>
              </a:rPr>
              <a:t>desde</a:t>
            </a:r>
            <a:r>
              <a:rPr lang="sv-SE" altLang="en-US" sz="1400" b="1" dirty="0" smtClean="0">
                <a:solidFill>
                  <a:schemeClr val="tx1"/>
                </a:solidFill>
              </a:rPr>
              <a:t> TRAX</a:t>
            </a:r>
            <a:endParaRPr lang="sv-SE" altLang="en-US" sz="1400" b="1" dirty="0">
              <a:solidFill>
                <a:schemeClr val="tx1"/>
              </a:solidFill>
            </a:endParaRPr>
          </a:p>
        </p:txBody>
      </p:sp>
      <p:sp>
        <p:nvSpPr>
          <p:cNvPr id="19" name="TextBox 3"/>
          <p:cNvSpPr txBox="1">
            <a:spLocks noChangeArrowheads="1"/>
          </p:cNvSpPr>
          <p:nvPr/>
        </p:nvSpPr>
        <p:spPr bwMode="auto">
          <a:xfrm>
            <a:off x="2007156" y="4350786"/>
            <a:ext cx="2516291" cy="523220"/>
          </a:xfrm>
          <a:prstGeom prst="rect">
            <a:avLst/>
          </a:prstGeom>
          <a:noFill/>
          <a:ln>
            <a:noFill/>
          </a:ln>
          <a:extLs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spcBef>
                <a:spcPct val="20000"/>
              </a:spcBef>
              <a:buClr>
                <a:srgbClr val="FF0000"/>
              </a:buClr>
              <a:buSzPct val="100000"/>
              <a:buFont typeface="Wingdings" pitchFamily="2" charset="2"/>
              <a:buChar char="n"/>
              <a:defRPr sz="2400">
                <a:solidFill>
                  <a:srgbClr val="00233C"/>
                </a:solidFill>
                <a:latin typeface="Arial" charset="0"/>
              </a:defRPr>
            </a:lvl1pPr>
            <a:lvl2pPr marL="742950" indent="-285750" eaLnBrk="0" hangingPunct="0">
              <a:spcBef>
                <a:spcPct val="20000"/>
              </a:spcBef>
              <a:buClr>
                <a:srgbClr val="FF0000"/>
              </a:buClr>
              <a:buSzPct val="100000"/>
              <a:buChar char="•"/>
              <a:defRPr sz="2000">
                <a:solidFill>
                  <a:srgbClr val="00233C"/>
                </a:solidFill>
                <a:latin typeface="Arial" charset="0"/>
              </a:defRPr>
            </a:lvl2pPr>
            <a:lvl3pPr marL="1143000" indent="-228600" eaLnBrk="0" hangingPunct="0">
              <a:spcBef>
                <a:spcPct val="20000"/>
              </a:spcBef>
              <a:buClr>
                <a:srgbClr val="FF0000"/>
              </a:buClr>
              <a:buSzPct val="100000"/>
              <a:buChar char="–"/>
              <a:defRPr sz="2000">
                <a:solidFill>
                  <a:srgbClr val="00233C"/>
                </a:solidFill>
                <a:latin typeface="Arial" charset="0"/>
              </a:defRPr>
            </a:lvl3pPr>
            <a:lvl4pPr marL="1600200" indent="-228600" eaLnBrk="0" hangingPunct="0">
              <a:spcBef>
                <a:spcPct val="20000"/>
              </a:spcBef>
              <a:buClr>
                <a:srgbClr val="FF0000"/>
              </a:buClr>
              <a:buSzPct val="100000"/>
              <a:buChar char="–"/>
              <a:defRPr sz="2000">
                <a:solidFill>
                  <a:srgbClr val="00233C"/>
                </a:solidFill>
                <a:latin typeface="Arial" charset="0"/>
              </a:defRPr>
            </a:lvl4pPr>
            <a:lvl5pPr marL="2057400" indent="-228600" eaLnBrk="0" hangingPunct="0">
              <a:spcBef>
                <a:spcPct val="20000"/>
              </a:spcBef>
              <a:buClr>
                <a:srgbClr val="FF0000"/>
              </a:buClr>
              <a:buSzPct val="100000"/>
              <a:buChar char="–"/>
              <a:defRPr sz="2000">
                <a:solidFill>
                  <a:srgbClr val="00233C"/>
                </a:solidFill>
                <a:latin typeface="Arial" charset="0"/>
              </a:defRPr>
            </a:lvl5pPr>
            <a:lvl6pPr marL="2514600" indent="-228600" eaLnBrk="0" fontAlgn="base" hangingPunct="0">
              <a:spcBef>
                <a:spcPct val="20000"/>
              </a:spcBef>
              <a:spcAft>
                <a:spcPct val="0"/>
              </a:spcAft>
              <a:buClr>
                <a:srgbClr val="FF0000"/>
              </a:buClr>
              <a:buSzPct val="100000"/>
              <a:buChar char="–"/>
              <a:defRPr sz="2000">
                <a:solidFill>
                  <a:srgbClr val="00233C"/>
                </a:solidFill>
                <a:latin typeface="Arial" charset="0"/>
              </a:defRPr>
            </a:lvl6pPr>
            <a:lvl7pPr marL="2971800" indent="-228600" eaLnBrk="0" fontAlgn="base" hangingPunct="0">
              <a:spcBef>
                <a:spcPct val="20000"/>
              </a:spcBef>
              <a:spcAft>
                <a:spcPct val="0"/>
              </a:spcAft>
              <a:buClr>
                <a:srgbClr val="FF0000"/>
              </a:buClr>
              <a:buSzPct val="100000"/>
              <a:buChar char="–"/>
              <a:defRPr sz="2000">
                <a:solidFill>
                  <a:srgbClr val="00233C"/>
                </a:solidFill>
                <a:latin typeface="Arial" charset="0"/>
              </a:defRPr>
            </a:lvl7pPr>
            <a:lvl8pPr marL="3429000" indent="-228600" eaLnBrk="0" fontAlgn="base" hangingPunct="0">
              <a:spcBef>
                <a:spcPct val="20000"/>
              </a:spcBef>
              <a:spcAft>
                <a:spcPct val="0"/>
              </a:spcAft>
              <a:buClr>
                <a:srgbClr val="FF0000"/>
              </a:buClr>
              <a:buSzPct val="100000"/>
              <a:buChar char="–"/>
              <a:defRPr sz="2000">
                <a:solidFill>
                  <a:srgbClr val="00233C"/>
                </a:solidFill>
                <a:latin typeface="Arial" charset="0"/>
              </a:defRPr>
            </a:lvl8pPr>
            <a:lvl9pPr marL="3886200" indent="-228600" eaLnBrk="0" fontAlgn="base" hangingPunct="0">
              <a:spcBef>
                <a:spcPct val="20000"/>
              </a:spcBef>
              <a:spcAft>
                <a:spcPct val="0"/>
              </a:spcAft>
              <a:buClr>
                <a:srgbClr val="FF0000"/>
              </a:buClr>
              <a:buSzPct val="100000"/>
              <a:buChar char="–"/>
              <a:defRPr sz="2000">
                <a:solidFill>
                  <a:srgbClr val="00233C"/>
                </a:solidFill>
                <a:latin typeface="Arial" charset="0"/>
              </a:defRPr>
            </a:lvl9pPr>
          </a:lstStyle>
          <a:p>
            <a:pPr eaLnBrk="1" hangingPunct="1">
              <a:spcBef>
                <a:spcPct val="0"/>
              </a:spcBef>
              <a:buClrTx/>
              <a:buSzTx/>
              <a:buFontTx/>
              <a:buNone/>
            </a:pPr>
            <a:r>
              <a:rPr lang="sv-SE" altLang="en-US" sz="1400" b="1" dirty="0" err="1" smtClean="0">
                <a:solidFill>
                  <a:schemeClr val="tx1"/>
                </a:solidFill>
              </a:rPr>
              <a:t>Conexion</a:t>
            </a:r>
            <a:r>
              <a:rPr lang="sv-SE" altLang="en-US" sz="1400" b="1" dirty="0" smtClean="0">
                <a:solidFill>
                  <a:schemeClr val="tx1"/>
                </a:solidFill>
              </a:rPr>
              <a:t> de </a:t>
            </a:r>
            <a:r>
              <a:rPr lang="sv-SE" altLang="en-US" sz="1400" b="1" dirty="0" err="1" smtClean="0">
                <a:solidFill>
                  <a:schemeClr val="tx1"/>
                </a:solidFill>
              </a:rPr>
              <a:t>tierra</a:t>
            </a:r>
            <a:r>
              <a:rPr lang="sv-SE" altLang="en-US" sz="1400" b="1" dirty="0" smtClean="0">
                <a:solidFill>
                  <a:schemeClr val="tx1"/>
                </a:solidFill>
              </a:rPr>
              <a:t> a </a:t>
            </a:r>
            <a:r>
              <a:rPr lang="sv-SE" altLang="en-US" sz="1400" b="1" dirty="0" err="1" smtClean="0">
                <a:solidFill>
                  <a:schemeClr val="tx1"/>
                </a:solidFill>
              </a:rPr>
              <a:t>inductor</a:t>
            </a:r>
            <a:r>
              <a:rPr lang="sv-SE" altLang="en-US" sz="1400" b="1" dirty="0" smtClean="0">
                <a:solidFill>
                  <a:schemeClr val="tx1"/>
                </a:solidFill>
              </a:rPr>
              <a:t> resonante</a:t>
            </a:r>
            <a:endParaRPr lang="sv-SE" altLang="en-US" sz="1400" b="1" dirty="0">
              <a:solidFill>
                <a:schemeClr val="tx1"/>
              </a:solidFill>
            </a:endParaRPr>
          </a:p>
        </p:txBody>
      </p:sp>
      <p:cxnSp>
        <p:nvCxnSpPr>
          <p:cNvPr id="20" name="Straight Arrow Connector 22"/>
          <p:cNvCxnSpPr/>
          <p:nvPr/>
        </p:nvCxnSpPr>
        <p:spPr>
          <a:xfrm flipV="1">
            <a:off x="3971053" y="3946967"/>
            <a:ext cx="615383" cy="416597"/>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23" name="TextBox 3"/>
          <p:cNvSpPr txBox="1">
            <a:spLocks noChangeArrowheads="1"/>
          </p:cNvSpPr>
          <p:nvPr/>
        </p:nvSpPr>
        <p:spPr bwMode="auto">
          <a:xfrm>
            <a:off x="4278744" y="4418428"/>
            <a:ext cx="3429997" cy="523220"/>
          </a:xfrm>
          <a:prstGeom prst="rect">
            <a:avLst/>
          </a:prstGeom>
          <a:noFill/>
          <a:ln>
            <a:noFill/>
          </a:ln>
          <a:extLs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spcBef>
                <a:spcPct val="20000"/>
              </a:spcBef>
              <a:buClr>
                <a:srgbClr val="FF0000"/>
              </a:buClr>
              <a:buSzPct val="100000"/>
              <a:buFont typeface="Wingdings" pitchFamily="2" charset="2"/>
              <a:buChar char="n"/>
              <a:defRPr sz="2400">
                <a:solidFill>
                  <a:srgbClr val="00233C"/>
                </a:solidFill>
                <a:latin typeface="Arial" charset="0"/>
              </a:defRPr>
            </a:lvl1pPr>
            <a:lvl2pPr marL="742950" indent="-285750" eaLnBrk="0" hangingPunct="0">
              <a:spcBef>
                <a:spcPct val="20000"/>
              </a:spcBef>
              <a:buClr>
                <a:srgbClr val="FF0000"/>
              </a:buClr>
              <a:buSzPct val="100000"/>
              <a:buChar char="•"/>
              <a:defRPr sz="2000">
                <a:solidFill>
                  <a:srgbClr val="00233C"/>
                </a:solidFill>
                <a:latin typeface="Arial" charset="0"/>
              </a:defRPr>
            </a:lvl2pPr>
            <a:lvl3pPr marL="1143000" indent="-228600" eaLnBrk="0" hangingPunct="0">
              <a:spcBef>
                <a:spcPct val="20000"/>
              </a:spcBef>
              <a:buClr>
                <a:srgbClr val="FF0000"/>
              </a:buClr>
              <a:buSzPct val="100000"/>
              <a:buChar char="–"/>
              <a:defRPr sz="2000">
                <a:solidFill>
                  <a:srgbClr val="00233C"/>
                </a:solidFill>
                <a:latin typeface="Arial" charset="0"/>
              </a:defRPr>
            </a:lvl3pPr>
            <a:lvl4pPr marL="1600200" indent="-228600" eaLnBrk="0" hangingPunct="0">
              <a:spcBef>
                <a:spcPct val="20000"/>
              </a:spcBef>
              <a:buClr>
                <a:srgbClr val="FF0000"/>
              </a:buClr>
              <a:buSzPct val="100000"/>
              <a:buChar char="–"/>
              <a:defRPr sz="2000">
                <a:solidFill>
                  <a:srgbClr val="00233C"/>
                </a:solidFill>
                <a:latin typeface="Arial" charset="0"/>
              </a:defRPr>
            </a:lvl4pPr>
            <a:lvl5pPr marL="2057400" indent="-228600" eaLnBrk="0" hangingPunct="0">
              <a:spcBef>
                <a:spcPct val="20000"/>
              </a:spcBef>
              <a:buClr>
                <a:srgbClr val="FF0000"/>
              </a:buClr>
              <a:buSzPct val="100000"/>
              <a:buChar char="–"/>
              <a:defRPr sz="2000">
                <a:solidFill>
                  <a:srgbClr val="00233C"/>
                </a:solidFill>
                <a:latin typeface="Arial" charset="0"/>
              </a:defRPr>
            </a:lvl5pPr>
            <a:lvl6pPr marL="2514600" indent="-228600" eaLnBrk="0" fontAlgn="base" hangingPunct="0">
              <a:spcBef>
                <a:spcPct val="20000"/>
              </a:spcBef>
              <a:spcAft>
                <a:spcPct val="0"/>
              </a:spcAft>
              <a:buClr>
                <a:srgbClr val="FF0000"/>
              </a:buClr>
              <a:buSzPct val="100000"/>
              <a:buChar char="–"/>
              <a:defRPr sz="2000">
                <a:solidFill>
                  <a:srgbClr val="00233C"/>
                </a:solidFill>
                <a:latin typeface="Arial" charset="0"/>
              </a:defRPr>
            </a:lvl6pPr>
            <a:lvl7pPr marL="2971800" indent="-228600" eaLnBrk="0" fontAlgn="base" hangingPunct="0">
              <a:spcBef>
                <a:spcPct val="20000"/>
              </a:spcBef>
              <a:spcAft>
                <a:spcPct val="0"/>
              </a:spcAft>
              <a:buClr>
                <a:srgbClr val="FF0000"/>
              </a:buClr>
              <a:buSzPct val="100000"/>
              <a:buChar char="–"/>
              <a:defRPr sz="2000">
                <a:solidFill>
                  <a:srgbClr val="00233C"/>
                </a:solidFill>
                <a:latin typeface="Arial" charset="0"/>
              </a:defRPr>
            </a:lvl7pPr>
            <a:lvl8pPr marL="3429000" indent="-228600" eaLnBrk="0" fontAlgn="base" hangingPunct="0">
              <a:spcBef>
                <a:spcPct val="20000"/>
              </a:spcBef>
              <a:spcAft>
                <a:spcPct val="0"/>
              </a:spcAft>
              <a:buClr>
                <a:srgbClr val="FF0000"/>
              </a:buClr>
              <a:buSzPct val="100000"/>
              <a:buChar char="–"/>
              <a:defRPr sz="2000">
                <a:solidFill>
                  <a:srgbClr val="00233C"/>
                </a:solidFill>
                <a:latin typeface="Arial" charset="0"/>
              </a:defRPr>
            </a:lvl8pPr>
            <a:lvl9pPr marL="3886200" indent="-228600" eaLnBrk="0" fontAlgn="base" hangingPunct="0">
              <a:spcBef>
                <a:spcPct val="20000"/>
              </a:spcBef>
              <a:spcAft>
                <a:spcPct val="0"/>
              </a:spcAft>
              <a:buClr>
                <a:srgbClr val="FF0000"/>
              </a:buClr>
              <a:buSzPct val="100000"/>
              <a:buChar char="–"/>
              <a:defRPr sz="2000">
                <a:solidFill>
                  <a:srgbClr val="00233C"/>
                </a:solidFill>
                <a:latin typeface="Arial" charset="0"/>
              </a:defRPr>
            </a:lvl9pPr>
          </a:lstStyle>
          <a:p>
            <a:pPr eaLnBrk="1" hangingPunct="1">
              <a:spcBef>
                <a:spcPct val="0"/>
              </a:spcBef>
              <a:buClrTx/>
              <a:buSzTx/>
              <a:buFontTx/>
              <a:buNone/>
            </a:pPr>
            <a:r>
              <a:rPr lang="sv-SE" altLang="en-US" sz="1400" b="1" dirty="0" err="1" smtClean="0">
                <a:solidFill>
                  <a:schemeClr val="tx1"/>
                </a:solidFill>
              </a:rPr>
              <a:t>Conexion</a:t>
            </a:r>
            <a:r>
              <a:rPr lang="sv-SE" altLang="en-US" sz="1400" b="1" dirty="0" smtClean="0">
                <a:solidFill>
                  <a:schemeClr val="tx1"/>
                </a:solidFill>
              </a:rPr>
              <a:t> </a:t>
            </a:r>
            <a:r>
              <a:rPr lang="sv-SE" altLang="en-US" sz="1400" b="1" dirty="0" err="1" smtClean="0">
                <a:solidFill>
                  <a:schemeClr val="tx1"/>
                </a:solidFill>
              </a:rPr>
              <a:t>condesador</a:t>
            </a:r>
            <a:r>
              <a:rPr lang="sv-SE" altLang="en-US" sz="1400" b="1" dirty="0" smtClean="0">
                <a:solidFill>
                  <a:schemeClr val="tx1"/>
                </a:solidFill>
              </a:rPr>
              <a:t> de </a:t>
            </a:r>
            <a:r>
              <a:rPr lang="sv-SE" altLang="en-US" sz="1400" b="1" dirty="0" err="1" smtClean="0">
                <a:solidFill>
                  <a:schemeClr val="tx1"/>
                </a:solidFill>
              </a:rPr>
              <a:t>referencia</a:t>
            </a:r>
            <a:r>
              <a:rPr lang="sv-SE" altLang="en-US" sz="1400" b="1" dirty="0" smtClean="0">
                <a:solidFill>
                  <a:schemeClr val="tx1"/>
                </a:solidFill>
              </a:rPr>
              <a:t> </a:t>
            </a:r>
            <a:r>
              <a:rPr lang="sv-SE" altLang="en-US" sz="1400" b="1" dirty="0" err="1" smtClean="0">
                <a:solidFill>
                  <a:schemeClr val="tx1"/>
                </a:solidFill>
              </a:rPr>
              <a:t>externo</a:t>
            </a:r>
            <a:r>
              <a:rPr lang="sv-SE" altLang="en-US" sz="1400" b="1" dirty="0" smtClean="0">
                <a:solidFill>
                  <a:schemeClr val="tx1"/>
                </a:solidFill>
              </a:rPr>
              <a:t> (</a:t>
            </a:r>
            <a:r>
              <a:rPr lang="sv-SE" altLang="en-US" sz="1400" b="1" dirty="0" err="1" smtClean="0">
                <a:solidFill>
                  <a:schemeClr val="tx1"/>
                </a:solidFill>
              </a:rPr>
              <a:t>fuente</a:t>
            </a:r>
            <a:r>
              <a:rPr lang="sv-SE" altLang="en-US" sz="1400" b="1" dirty="0" smtClean="0">
                <a:solidFill>
                  <a:schemeClr val="tx1"/>
                </a:solidFill>
              </a:rPr>
              <a:t> externa)</a:t>
            </a:r>
            <a:endParaRPr lang="sv-SE" altLang="en-US" sz="1400" b="1" dirty="0">
              <a:solidFill>
                <a:schemeClr val="tx1"/>
              </a:solidFill>
            </a:endParaRPr>
          </a:p>
        </p:txBody>
      </p:sp>
      <p:cxnSp>
        <p:nvCxnSpPr>
          <p:cNvPr id="24" name="Straight Arrow Connector 22"/>
          <p:cNvCxnSpPr/>
          <p:nvPr/>
        </p:nvCxnSpPr>
        <p:spPr>
          <a:xfrm flipV="1">
            <a:off x="5604913" y="4117863"/>
            <a:ext cx="0" cy="333134"/>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29" name="Straight Arrow Connector 22"/>
          <p:cNvCxnSpPr>
            <a:stCxn id="31" idx="1"/>
          </p:cNvCxnSpPr>
          <p:nvPr/>
        </p:nvCxnSpPr>
        <p:spPr>
          <a:xfrm flipH="1" flipV="1">
            <a:off x="6556114" y="3645857"/>
            <a:ext cx="643416" cy="179147"/>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31" name="TextBox 3"/>
          <p:cNvSpPr txBox="1">
            <a:spLocks noChangeArrowheads="1"/>
          </p:cNvSpPr>
          <p:nvPr/>
        </p:nvSpPr>
        <p:spPr bwMode="auto">
          <a:xfrm>
            <a:off x="7199530" y="3563394"/>
            <a:ext cx="1766663" cy="523220"/>
          </a:xfrm>
          <a:prstGeom prst="rect">
            <a:avLst/>
          </a:prstGeom>
          <a:noFill/>
          <a:ln>
            <a:noFill/>
          </a:ln>
          <a:extLs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spcBef>
                <a:spcPct val="20000"/>
              </a:spcBef>
              <a:buClr>
                <a:srgbClr val="FF0000"/>
              </a:buClr>
              <a:buSzPct val="100000"/>
              <a:buFont typeface="Wingdings" pitchFamily="2" charset="2"/>
              <a:buChar char="n"/>
              <a:defRPr sz="2400">
                <a:solidFill>
                  <a:srgbClr val="00233C"/>
                </a:solidFill>
                <a:latin typeface="Arial" charset="0"/>
              </a:defRPr>
            </a:lvl1pPr>
            <a:lvl2pPr marL="742950" indent="-285750" eaLnBrk="0" hangingPunct="0">
              <a:spcBef>
                <a:spcPct val="20000"/>
              </a:spcBef>
              <a:buClr>
                <a:srgbClr val="FF0000"/>
              </a:buClr>
              <a:buSzPct val="100000"/>
              <a:buChar char="•"/>
              <a:defRPr sz="2000">
                <a:solidFill>
                  <a:srgbClr val="00233C"/>
                </a:solidFill>
                <a:latin typeface="Arial" charset="0"/>
              </a:defRPr>
            </a:lvl2pPr>
            <a:lvl3pPr marL="1143000" indent="-228600" eaLnBrk="0" hangingPunct="0">
              <a:spcBef>
                <a:spcPct val="20000"/>
              </a:spcBef>
              <a:buClr>
                <a:srgbClr val="FF0000"/>
              </a:buClr>
              <a:buSzPct val="100000"/>
              <a:buChar char="–"/>
              <a:defRPr sz="2000">
                <a:solidFill>
                  <a:srgbClr val="00233C"/>
                </a:solidFill>
                <a:latin typeface="Arial" charset="0"/>
              </a:defRPr>
            </a:lvl3pPr>
            <a:lvl4pPr marL="1600200" indent="-228600" eaLnBrk="0" hangingPunct="0">
              <a:spcBef>
                <a:spcPct val="20000"/>
              </a:spcBef>
              <a:buClr>
                <a:srgbClr val="FF0000"/>
              </a:buClr>
              <a:buSzPct val="100000"/>
              <a:buChar char="–"/>
              <a:defRPr sz="2000">
                <a:solidFill>
                  <a:srgbClr val="00233C"/>
                </a:solidFill>
                <a:latin typeface="Arial" charset="0"/>
              </a:defRPr>
            </a:lvl4pPr>
            <a:lvl5pPr marL="2057400" indent="-228600" eaLnBrk="0" hangingPunct="0">
              <a:spcBef>
                <a:spcPct val="20000"/>
              </a:spcBef>
              <a:buClr>
                <a:srgbClr val="FF0000"/>
              </a:buClr>
              <a:buSzPct val="100000"/>
              <a:buChar char="–"/>
              <a:defRPr sz="2000">
                <a:solidFill>
                  <a:srgbClr val="00233C"/>
                </a:solidFill>
                <a:latin typeface="Arial" charset="0"/>
              </a:defRPr>
            </a:lvl5pPr>
            <a:lvl6pPr marL="2514600" indent="-228600" eaLnBrk="0" fontAlgn="base" hangingPunct="0">
              <a:spcBef>
                <a:spcPct val="20000"/>
              </a:spcBef>
              <a:spcAft>
                <a:spcPct val="0"/>
              </a:spcAft>
              <a:buClr>
                <a:srgbClr val="FF0000"/>
              </a:buClr>
              <a:buSzPct val="100000"/>
              <a:buChar char="–"/>
              <a:defRPr sz="2000">
                <a:solidFill>
                  <a:srgbClr val="00233C"/>
                </a:solidFill>
                <a:latin typeface="Arial" charset="0"/>
              </a:defRPr>
            </a:lvl6pPr>
            <a:lvl7pPr marL="2971800" indent="-228600" eaLnBrk="0" fontAlgn="base" hangingPunct="0">
              <a:spcBef>
                <a:spcPct val="20000"/>
              </a:spcBef>
              <a:spcAft>
                <a:spcPct val="0"/>
              </a:spcAft>
              <a:buClr>
                <a:srgbClr val="FF0000"/>
              </a:buClr>
              <a:buSzPct val="100000"/>
              <a:buChar char="–"/>
              <a:defRPr sz="2000">
                <a:solidFill>
                  <a:srgbClr val="00233C"/>
                </a:solidFill>
                <a:latin typeface="Arial" charset="0"/>
              </a:defRPr>
            </a:lvl7pPr>
            <a:lvl8pPr marL="3429000" indent="-228600" eaLnBrk="0" fontAlgn="base" hangingPunct="0">
              <a:spcBef>
                <a:spcPct val="20000"/>
              </a:spcBef>
              <a:spcAft>
                <a:spcPct val="0"/>
              </a:spcAft>
              <a:buClr>
                <a:srgbClr val="FF0000"/>
              </a:buClr>
              <a:buSzPct val="100000"/>
              <a:buChar char="–"/>
              <a:defRPr sz="2000">
                <a:solidFill>
                  <a:srgbClr val="00233C"/>
                </a:solidFill>
                <a:latin typeface="Arial" charset="0"/>
              </a:defRPr>
            </a:lvl8pPr>
            <a:lvl9pPr marL="3886200" indent="-228600" eaLnBrk="0" fontAlgn="base" hangingPunct="0">
              <a:spcBef>
                <a:spcPct val="20000"/>
              </a:spcBef>
              <a:spcAft>
                <a:spcPct val="0"/>
              </a:spcAft>
              <a:buClr>
                <a:srgbClr val="FF0000"/>
              </a:buClr>
              <a:buSzPct val="100000"/>
              <a:buChar char="–"/>
              <a:defRPr sz="2000">
                <a:solidFill>
                  <a:srgbClr val="00233C"/>
                </a:solidFill>
                <a:latin typeface="Arial" charset="0"/>
              </a:defRPr>
            </a:lvl9pPr>
          </a:lstStyle>
          <a:p>
            <a:pPr eaLnBrk="1" hangingPunct="1">
              <a:spcBef>
                <a:spcPct val="0"/>
              </a:spcBef>
              <a:buClrTx/>
              <a:buSzTx/>
              <a:buFontTx/>
              <a:buNone/>
            </a:pPr>
            <a:r>
              <a:rPr lang="sv-SE" altLang="en-US" sz="1400" b="1" dirty="0" err="1" smtClean="0">
                <a:solidFill>
                  <a:schemeClr val="tx1"/>
                </a:solidFill>
              </a:rPr>
              <a:t>Conexión</a:t>
            </a:r>
            <a:r>
              <a:rPr lang="sv-SE" altLang="en-US" sz="1400" b="1" dirty="0" smtClean="0">
                <a:solidFill>
                  <a:schemeClr val="tx1"/>
                </a:solidFill>
              </a:rPr>
              <a:t> para la </a:t>
            </a:r>
            <a:r>
              <a:rPr lang="sv-SE" altLang="en-US" sz="1400" b="1" dirty="0" err="1" smtClean="0">
                <a:solidFill>
                  <a:schemeClr val="tx1"/>
                </a:solidFill>
              </a:rPr>
              <a:t>calibración</a:t>
            </a:r>
            <a:endParaRPr lang="sv-SE" altLang="en-US" sz="1400" b="1" dirty="0">
              <a:solidFill>
                <a:schemeClr val="tx1"/>
              </a:solidFill>
            </a:endParaRPr>
          </a:p>
        </p:txBody>
      </p:sp>
    </p:spTree>
    <p:extLst>
      <p:ext uri="{BB962C8B-B14F-4D97-AF65-F5344CB8AC3E}">
        <p14:creationId xmlns:p14="http://schemas.microsoft.com/office/powerpoint/2010/main" val="9400801"/>
      </p:ext>
    </p:extLst>
  </p:cSld>
  <p:clrMapOvr>
    <a:masterClrMapping/>
  </p:clrMapOvr>
  <p:transition spd="slow"/>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46314" y="465765"/>
            <a:ext cx="6753217" cy="482203"/>
          </a:xfrm>
        </p:spPr>
        <p:txBody>
          <a:bodyPr/>
          <a:lstStyle/>
          <a:p>
            <a:r>
              <a:rPr lang="es-ES" sz="2500" dirty="0" smtClean="0">
                <a:solidFill>
                  <a:srgbClr val="FF0000"/>
                </a:solidFill>
              </a:rPr>
              <a:t>T</a:t>
            </a:r>
            <a:r>
              <a:rPr lang="es-ES" sz="2500" dirty="0" smtClean="0"/>
              <a:t>RAX: </a:t>
            </a:r>
            <a:r>
              <a:rPr lang="es-ES" sz="2500" dirty="0"/>
              <a:t>Panel lateral </a:t>
            </a:r>
            <a:r>
              <a:rPr lang="es-ES" sz="2500" dirty="0" smtClean="0"/>
              <a:t>izquierdo </a:t>
            </a:r>
            <a:r>
              <a:rPr lang="es-ES" sz="2500" dirty="0"/>
              <a:t>de TDX</a:t>
            </a:r>
            <a:endParaRPr lang="en-GB" sz="1700" dirty="0"/>
          </a:p>
        </p:txBody>
      </p:sp>
      <p:pic>
        <p:nvPicPr>
          <p:cNvPr id="4" name="Imagen 3"/>
          <p:cNvPicPr>
            <a:picLocks noChangeAspect="1"/>
          </p:cNvPicPr>
          <p:nvPr/>
        </p:nvPicPr>
        <p:blipFill>
          <a:blip r:embed="rId2"/>
          <a:stretch>
            <a:fillRect/>
          </a:stretch>
        </p:blipFill>
        <p:spPr>
          <a:xfrm>
            <a:off x="2245489" y="1350332"/>
            <a:ext cx="3874376" cy="3179709"/>
          </a:xfrm>
          <a:prstGeom prst="rect">
            <a:avLst/>
          </a:prstGeom>
        </p:spPr>
      </p:pic>
      <p:sp>
        <p:nvSpPr>
          <p:cNvPr id="5" name="TextBox 2"/>
          <p:cNvSpPr txBox="1">
            <a:spLocks noChangeArrowheads="1"/>
          </p:cNvSpPr>
          <p:nvPr/>
        </p:nvSpPr>
        <p:spPr bwMode="auto">
          <a:xfrm>
            <a:off x="6448535" y="2699978"/>
            <a:ext cx="1723193" cy="523220"/>
          </a:xfrm>
          <a:prstGeom prst="rect">
            <a:avLst/>
          </a:prstGeom>
          <a:noFill/>
          <a:ln>
            <a:noFill/>
          </a:ln>
          <a:extLs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spcBef>
                <a:spcPct val="20000"/>
              </a:spcBef>
              <a:buClr>
                <a:srgbClr val="FF0000"/>
              </a:buClr>
              <a:buSzPct val="100000"/>
              <a:buFont typeface="Wingdings" pitchFamily="2" charset="2"/>
              <a:buChar char="n"/>
              <a:defRPr sz="2400">
                <a:solidFill>
                  <a:srgbClr val="00233C"/>
                </a:solidFill>
                <a:latin typeface="Arial" charset="0"/>
              </a:defRPr>
            </a:lvl1pPr>
            <a:lvl2pPr marL="742950" indent="-285750" eaLnBrk="0" hangingPunct="0">
              <a:spcBef>
                <a:spcPct val="20000"/>
              </a:spcBef>
              <a:buClr>
                <a:srgbClr val="FF0000"/>
              </a:buClr>
              <a:buSzPct val="100000"/>
              <a:buChar char="•"/>
              <a:defRPr sz="2000">
                <a:solidFill>
                  <a:srgbClr val="00233C"/>
                </a:solidFill>
                <a:latin typeface="Arial" charset="0"/>
              </a:defRPr>
            </a:lvl2pPr>
            <a:lvl3pPr marL="1143000" indent="-228600" eaLnBrk="0" hangingPunct="0">
              <a:spcBef>
                <a:spcPct val="20000"/>
              </a:spcBef>
              <a:buClr>
                <a:srgbClr val="FF0000"/>
              </a:buClr>
              <a:buSzPct val="100000"/>
              <a:buChar char="–"/>
              <a:defRPr sz="2000">
                <a:solidFill>
                  <a:srgbClr val="00233C"/>
                </a:solidFill>
                <a:latin typeface="Arial" charset="0"/>
              </a:defRPr>
            </a:lvl3pPr>
            <a:lvl4pPr marL="1600200" indent="-228600" eaLnBrk="0" hangingPunct="0">
              <a:spcBef>
                <a:spcPct val="20000"/>
              </a:spcBef>
              <a:buClr>
                <a:srgbClr val="FF0000"/>
              </a:buClr>
              <a:buSzPct val="100000"/>
              <a:buChar char="–"/>
              <a:defRPr sz="2000">
                <a:solidFill>
                  <a:srgbClr val="00233C"/>
                </a:solidFill>
                <a:latin typeface="Arial" charset="0"/>
              </a:defRPr>
            </a:lvl4pPr>
            <a:lvl5pPr marL="2057400" indent="-228600" eaLnBrk="0" hangingPunct="0">
              <a:spcBef>
                <a:spcPct val="20000"/>
              </a:spcBef>
              <a:buClr>
                <a:srgbClr val="FF0000"/>
              </a:buClr>
              <a:buSzPct val="100000"/>
              <a:buChar char="–"/>
              <a:defRPr sz="2000">
                <a:solidFill>
                  <a:srgbClr val="00233C"/>
                </a:solidFill>
                <a:latin typeface="Arial" charset="0"/>
              </a:defRPr>
            </a:lvl5pPr>
            <a:lvl6pPr marL="2514600" indent="-228600" eaLnBrk="0" fontAlgn="base" hangingPunct="0">
              <a:spcBef>
                <a:spcPct val="20000"/>
              </a:spcBef>
              <a:spcAft>
                <a:spcPct val="0"/>
              </a:spcAft>
              <a:buClr>
                <a:srgbClr val="FF0000"/>
              </a:buClr>
              <a:buSzPct val="100000"/>
              <a:buChar char="–"/>
              <a:defRPr sz="2000">
                <a:solidFill>
                  <a:srgbClr val="00233C"/>
                </a:solidFill>
                <a:latin typeface="Arial" charset="0"/>
              </a:defRPr>
            </a:lvl6pPr>
            <a:lvl7pPr marL="2971800" indent="-228600" eaLnBrk="0" fontAlgn="base" hangingPunct="0">
              <a:spcBef>
                <a:spcPct val="20000"/>
              </a:spcBef>
              <a:spcAft>
                <a:spcPct val="0"/>
              </a:spcAft>
              <a:buClr>
                <a:srgbClr val="FF0000"/>
              </a:buClr>
              <a:buSzPct val="100000"/>
              <a:buChar char="–"/>
              <a:defRPr sz="2000">
                <a:solidFill>
                  <a:srgbClr val="00233C"/>
                </a:solidFill>
                <a:latin typeface="Arial" charset="0"/>
              </a:defRPr>
            </a:lvl7pPr>
            <a:lvl8pPr marL="3429000" indent="-228600" eaLnBrk="0" fontAlgn="base" hangingPunct="0">
              <a:spcBef>
                <a:spcPct val="20000"/>
              </a:spcBef>
              <a:spcAft>
                <a:spcPct val="0"/>
              </a:spcAft>
              <a:buClr>
                <a:srgbClr val="FF0000"/>
              </a:buClr>
              <a:buSzPct val="100000"/>
              <a:buChar char="–"/>
              <a:defRPr sz="2000">
                <a:solidFill>
                  <a:srgbClr val="00233C"/>
                </a:solidFill>
                <a:latin typeface="Arial" charset="0"/>
              </a:defRPr>
            </a:lvl8pPr>
            <a:lvl9pPr marL="3886200" indent="-228600" eaLnBrk="0" fontAlgn="base" hangingPunct="0">
              <a:spcBef>
                <a:spcPct val="20000"/>
              </a:spcBef>
              <a:spcAft>
                <a:spcPct val="0"/>
              </a:spcAft>
              <a:buClr>
                <a:srgbClr val="FF0000"/>
              </a:buClr>
              <a:buSzPct val="100000"/>
              <a:buChar char="–"/>
              <a:defRPr sz="2000">
                <a:solidFill>
                  <a:srgbClr val="00233C"/>
                </a:solidFill>
                <a:latin typeface="Arial" charset="0"/>
              </a:defRPr>
            </a:lvl9pPr>
          </a:lstStyle>
          <a:p>
            <a:pPr algn="l" eaLnBrk="1" hangingPunct="1">
              <a:spcBef>
                <a:spcPct val="0"/>
              </a:spcBef>
              <a:buClrTx/>
              <a:buSzTx/>
              <a:buFontTx/>
              <a:buNone/>
            </a:pPr>
            <a:r>
              <a:rPr lang="sv-SE" altLang="en-US" sz="1400" b="1" dirty="0" err="1" smtClean="0">
                <a:solidFill>
                  <a:schemeClr val="tx1"/>
                </a:solidFill>
              </a:rPr>
              <a:t>Conexión</a:t>
            </a:r>
            <a:r>
              <a:rPr lang="sv-SE" altLang="en-US" sz="1400" b="1" dirty="0" smtClean="0">
                <a:solidFill>
                  <a:schemeClr val="tx1"/>
                </a:solidFill>
              </a:rPr>
              <a:t> del </a:t>
            </a:r>
            <a:r>
              <a:rPr lang="sv-SE" altLang="en-US" sz="1400" b="1" dirty="0" err="1" smtClean="0">
                <a:solidFill>
                  <a:schemeClr val="tx1"/>
                </a:solidFill>
              </a:rPr>
              <a:t>cable</a:t>
            </a:r>
            <a:r>
              <a:rPr lang="sv-SE" altLang="en-US" sz="1400" b="1" dirty="0" smtClean="0">
                <a:solidFill>
                  <a:schemeClr val="tx1"/>
                </a:solidFill>
              </a:rPr>
              <a:t> de AT</a:t>
            </a:r>
            <a:endParaRPr lang="sv-SE" altLang="en-US" sz="1400" b="1" dirty="0">
              <a:solidFill>
                <a:schemeClr val="tx1"/>
              </a:solidFill>
            </a:endParaRPr>
          </a:p>
        </p:txBody>
      </p:sp>
      <p:cxnSp>
        <p:nvCxnSpPr>
          <p:cNvPr id="6" name="Straight Arrow Connector 34"/>
          <p:cNvCxnSpPr/>
          <p:nvPr/>
        </p:nvCxnSpPr>
        <p:spPr>
          <a:xfrm flipH="1">
            <a:off x="5139161" y="2961588"/>
            <a:ext cx="1216777" cy="1530"/>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32956176"/>
      </p:ext>
    </p:extLst>
  </p:cSld>
  <p:clrMapOvr>
    <a:masterClrMapping/>
  </p:clrMapOvr>
  <p:transition spd="slow"/>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p:cNvPicPr>
            <a:picLocks noChangeAspect="1" noChangeArrowheads="1"/>
          </p:cNvPicPr>
          <p:nvPr/>
        </p:nvPicPr>
        <p:blipFill rotWithShape="1">
          <a:blip r:embed="rId2" cstate="print">
            <a:extLst>
              <a:ext uri="{28A0092B-C50C-407E-A947-70E740481C1C}">
                <a14:useLocalDpi xmlns:a14="http://schemas.microsoft.com/office/drawing/2010/main"/>
              </a:ext>
            </a:extLst>
          </a:blip>
          <a:srcRect/>
          <a:stretch/>
        </p:blipFill>
        <p:spPr bwMode="auto">
          <a:xfrm>
            <a:off x="752354" y="1035062"/>
            <a:ext cx="2789499" cy="239180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cxnSp>
        <p:nvCxnSpPr>
          <p:cNvPr id="56" name="Conector recto 55"/>
          <p:cNvCxnSpPr/>
          <p:nvPr/>
        </p:nvCxnSpPr>
        <p:spPr bwMode="auto">
          <a:xfrm flipH="1">
            <a:off x="1099595" y="2326313"/>
            <a:ext cx="1319514" cy="1632229"/>
          </a:xfrm>
          <a:prstGeom prst="line">
            <a:avLst/>
          </a:prstGeom>
          <a:solidFill>
            <a:schemeClr val="accent1"/>
          </a:solidFill>
          <a:ln w="57150" cap="flat" cmpd="sng" algn="ctr">
            <a:solidFill>
              <a:srgbClr val="0000FF"/>
            </a:solidFill>
            <a:prstDash val="solid"/>
            <a:miter lim="800000"/>
            <a:headEnd type="none" w="sm" len="sm"/>
            <a:tailEnd type="none" w="sm" len="sm"/>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cxnSp>
      <p:sp>
        <p:nvSpPr>
          <p:cNvPr id="2" name="Title 1"/>
          <p:cNvSpPr>
            <a:spLocks noGrp="1"/>
          </p:cNvSpPr>
          <p:nvPr>
            <p:ph type="title"/>
          </p:nvPr>
        </p:nvSpPr>
        <p:spPr>
          <a:xfrm>
            <a:off x="446314" y="465765"/>
            <a:ext cx="6753217" cy="482203"/>
          </a:xfrm>
        </p:spPr>
        <p:txBody>
          <a:bodyPr/>
          <a:lstStyle/>
          <a:p>
            <a:r>
              <a:rPr lang="es-ES" sz="2500" dirty="0" smtClean="0">
                <a:solidFill>
                  <a:srgbClr val="FF0000"/>
                </a:solidFill>
              </a:rPr>
              <a:t>T</a:t>
            </a:r>
            <a:r>
              <a:rPr lang="es-ES" sz="2500" dirty="0" smtClean="0"/>
              <a:t>RAX: Conexión TRAX+TDX</a:t>
            </a:r>
            <a:endParaRPr lang="en-GB" sz="1700" dirty="0"/>
          </a:p>
        </p:txBody>
      </p:sp>
      <p:pic>
        <p:nvPicPr>
          <p:cNvPr id="5" name="Imagen 4"/>
          <p:cNvPicPr>
            <a:picLocks noChangeAspect="1"/>
          </p:cNvPicPr>
          <p:nvPr/>
        </p:nvPicPr>
        <p:blipFill>
          <a:blip r:embed="rId3"/>
          <a:stretch>
            <a:fillRect/>
          </a:stretch>
        </p:blipFill>
        <p:spPr>
          <a:xfrm>
            <a:off x="752354" y="3704659"/>
            <a:ext cx="2789499" cy="1273842"/>
          </a:xfrm>
          <a:prstGeom prst="rect">
            <a:avLst/>
          </a:prstGeom>
        </p:spPr>
      </p:pic>
      <p:pic>
        <p:nvPicPr>
          <p:cNvPr id="7" name="Imagen 6"/>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5688227" y="1137421"/>
            <a:ext cx="2299272" cy="2377784"/>
          </a:xfrm>
          <a:prstGeom prst="rect">
            <a:avLst/>
          </a:prstGeom>
        </p:spPr>
      </p:pic>
      <p:pic>
        <p:nvPicPr>
          <p:cNvPr id="8" name="Imagen 7"/>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4433105" y="3611301"/>
            <a:ext cx="1726915" cy="1367200"/>
          </a:xfrm>
          <a:prstGeom prst="rect">
            <a:avLst/>
          </a:prstGeom>
        </p:spPr>
      </p:pic>
      <p:cxnSp>
        <p:nvCxnSpPr>
          <p:cNvPr id="10" name="Conector angular 9"/>
          <p:cNvCxnSpPr/>
          <p:nvPr/>
        </p:nvCxnSpPr>
        <p:spPr bwMode="auto">
          <a:xfrm rot="16200000" flipV="1">
            <a:off x="6435180" y="2326859"/>
            <a:ext cx="2917514" cy="1018569"/>
          </a:xfrm>
          <a:prstGeom prst="bentConnector3">
            <a:avLst>
              <a:gd name="adj1" fmla="val 111493"/>
            </a:avLst>
          </a:prstGeom>
          <a:solidFill>
            <a:schemeClr val="accent1"/>
          </a:solidFill>
          <a:ln w="50800" cap="flat" cmpd="sng" algn="ctr">
            <a:solidFill>
              <a:schemeClr val="tx1"/>
            </a:solidFill>
            <a:prstDash val="solid"/>
            <a:miter lim="800000"/>
            <a:headEnd type="none" w="sm" len="sm"/>
            <a:tailEnd type="triangle"/>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cxnSp>
      <p:cxnSp>
        <p:nvCxnSpPr>
          <p:cNvPr id="17" name="Conector recto 16"/>
          <p:cNvCxnSpPr/>
          <p:nvPr/>
        </p:nvCxnSpPr>
        <p:spPr bwMode="auto">
          <a:xfrm flipH="1">
            <a:off x="5555849" y="4283326"/>
            <a:ext cx="2847372" cy="0"/>
          </a:xfrm>
          <a:prstGeom prst="line">
            <a:avLst/>
          </a:prstGeom>
          <a:solidFill>
            <a:schemeClr val="accent1"/>
          </a:solidFill>
          <a:ln w="41275" cap="flat" cmpd="sng" algn="ctr">
            <a:solidFill>
              <a:schemeClr val="tx1"/>
            </a:solidFill>
            <a:prstDash val="solid"/>
            <a:miter lim="800000"/>
            <a:headEnd type="none" w="sm" len="sm"/>
            <a:tailEnd type="none" w="sm" len="sm"/>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cxnSp>
      <p:cxnSp>
        <p:nvCxnSpPr>
          <p:cNvPr id="22" name="Conector recto 21"/>
          <p:cNvCxnSpPr/>
          <p:nvPr/>
        </p:nvCxnSpPr>
        <p:spPr bwMode="auto">
          <a:xfrm flipH="1">
            <a:off x="1099595" y="2326313"/>
            <a:ext cx="1319514" cy="1632229"/>
          </a:xfrm>
          <a:prstGeom prst="line">
            <a:avLst/>
          </a:prstGeom>
          <a:solidFill>
            <a:schemeClr val="accent1"/>
          </a:solidFill>
          <a:ln w="57150" cap="flat" cmpd="sng" algn="ctr">
            <a:solidFill>
              <a:schemeClr val="tx1">
                <a:lumMod val="85000"/>
                <a:lumOff val="15000"/>
              </a:schemeClr>
            </a:solidFill>
            <a:prstDash val="sysDash"/>
            <a:miter lim="800000"/>
            <a:headEnd type="none" w="sm" len="sm"/>
            <a:tailEnd type="none" w="sm" len="sm"/>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cxnSp>
      <p:cxnSp>
        <p:nvCxnSpPr>
          <p:cNvPr id="23" name="Conector angular 22"/>
          <p:cNvCxnSpPr/>
          <p:nvPr/>
        </p:nvCxnSpPr>
        <p:spPr bwMode="auto">
          <a:xfrm>
            <a:off x="4143736" y="1469985"/>
            <a:ext cx="2319999" cy="466024"/>
          </a:xfrm>
          <a:prstGeom prst="bentConnector3">
            <a:avLst>
              <a:gd name="adj1" fmla="val 99891"/>
            </a:avLst>
          </a:prstGeom>
          <a:solidFill>
            <a:schemeClr val="accent1"/>
          </a:solidFill>
          <a:ln w="50800" cap="flat" cmpd="sng" algn="ctr">
            <a:solidFill>
              <a:srgbClr val="FF0000"/>
            </a:solidFill>
            <a:prstDash val="solid"/>
            <a:miter lim="800000"/>
            <a:headEnd type="none" w="sm" len="sm"/>
            <a:tailEnd type="triangle"/>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cxnSp>
      <p:cxnSp>
        <p:nvCxnSpPr>
          <p:cNvPr id="36" name="Conector recto 35"/>
          <p:cNvCxnSpPr/>
          <p:nvPr/>
        </p:nvCxnSpPr>
        <p:spPr bwMode="auto">
          <a:xfrm flipH="1" flipV="1">
            <a:off x="2304937" y="3567539"/>
            <a:ext cx="1832636" cy="1920"/>
          </a:xfrm>
          <a:prstGeom prst="line">
            <a:avLst/>
          </a:prstGeom>
          <a:solidFill>
            <a:schemeClr val="accent1"/>
          </a:solidFill>
          <a:ln w="41275" cap="flat" cmpd="sng" algn="ctr">
            <a:solidFill>
              <a:srgbClr val="FF0000"/>
            </a:solidFill>
            <a:prstDash val="solid"/>
            <a:miter lim="800000"/>
            <a:headEnd type="none" w="sm" len="sm"/>
            <a:tailEnd type="none" w="sm" len="sm"/>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cxnSp>
      <p:cxnSp>
        <p:nvCxnSpPr>
          <p:cNvPr id="39" name="Conector recto 38"/>
          <p:cNvCxnSpPr/>
          <p:nvPr/>
        </p:nvCxnSpPr>
        <p:spPr bwMode="auto">
          <a:xfrm flipV="1">
            <a:off x="4132161" y="1448342"/>
            <a:ext cx="11575" cy="2135429"/>
          </a:xfrm>
          <a:prstGeom prst="line">
            <a:avLst/>
          </a:prstGeom>
          <a:solidFill>
            <a:schemeClr val="accent1"/>
          </a:solidFill>
          <a:ln w="41275" cap="flat" cmpd="sng" algn="ctr">
            <a:solidFill>
              <a:srgbClr val="FF0000"/>
            </a:solidFill>
            <a:prstDash val="solid"/>
            <a:miter lim="800000"/>
            <a:headEnd type="none" w="sm" len="sm"/>
            <a:tailEnd type="none" w="sm" len="sm"/>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cxnSp>
      <p:cxnSp>
        <p:nvCxnSpPr>
          <p:cNvPr id="43" name="Conector recto 42"/>
          <p:cNvCxnSpPr/>
          <p:nvPr/>
        </p:nvCxnSpPr>
        <p:spPr bwMode="auto">
          <a:xfrm flipH="1" flipV="1">
            <a:off x="2313831" y="3551243"/>
            <a:ext cx="750" cy="478724"/>
          </a:xfrm>
          <a:prstGeom prst="line">
            <a:avLst/>
          </a:prstGeom>
          <a:solidFill>
            <a:schemeClr val="accent1"/>
          </a:solidFill>
          <a:ln w="41275" cap="flat" cmpd="sng" algn="ctr">
            <a:solidFill>
              <a:srgbClr val="FF0000"/>
            </a:solidFill>
            <a:prstDash val="solid"/>
            <a:miter lim="800000"/>
            <a:headEnd type="none" w="sm" len="sm"/>
            <a:tailEnd type="none" w="sm" len="sm"/>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cxnSp>
      <p:cxnSp>
        <p:nvCxnSpPr>
          <p:cNvPr id="55" name="Conector angular 54"/>
          <p:cNvCxnSpPr/>
          <p:nvPr/>
        </p:nvCxnSpPr>
        <p:spPr bwMode="auto">
          <a:xfrm>
            <a:off x="3065379" y="2310597"/>
            <a:ext cx="2861892" cy="978955"/>
          </a:xfrm>
          <a:prstGeom prst="bentConnector3">
            <a:avLst>
              <a:gd name="adj1" fmla="val 99923"/>
            </a:avLst>
          </a:prstGeom>
          <a:solidFill>
            <a:schemeClr val="accent1"/>
          </a:solidFill>
          <a:ln w="57150" cap="flat" cmpd="sng" algn="ctr">
            <a:solidFill>
              <a:srgbClr val="FFFF00"/>
            </a:solidFill>
            <a:prstDash val="solid"/>
            <a:miter lim="800000"/>
            <a:headEnd type="none" w="sm" len="sm"/>
            <a:tailEnd type="triangle"/>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cxnSp>
      <p:cxnSp>
        <p:nvCxnSpPr>
          <p:cNvPr id="51" name="Conector angular 50"/>
          <p:cNvCxnSpPr/>
          <p:nvPr/>
        </p:nvCxnSpPr>
        <p:spPr bwMode="auto">
          <a:xfrm>
            <a:off x="3065379" y="2312408"/>
            <a:ext cx="2861892" cy="978955"/>
          </a:xfrm>
          <a:prstGeom prst="bentConnector3">
            <a:avLst>
              <a:gd name="adj1" fmla="val 99923"/>
            </a:avLst>
          </a:prstGeom>
          <a:solidFill>
            <a:schemeClr val="accent1"/>
          </a:solidFill>
          <a:ln w="57150" cap="flat" cmpd="sng" algn="ctr">
            <a:solidFill>
              <a:srgbClr val="00B050"/>
            </a:solidFill>
            <a:prstDash val="sysDash"/>
            <a:miter lim="800000"/>
            <a:headEnd type="none" w="sm" len="sm"/>
            <a:tailEnd type="triangle"/>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cxnSp>
    </p:spTree>
    <p:extLst>
      <p:ext uri="{BB962C8B-B14F-4D97-AF65-F5344CB8AC3E}">
        <p14:creationId xmlns:p14="http://schemas.microsoft.com/office/powerpoint/2010/main" val="905722743"/>
      </p:ext>
    </p:extLst>
  </p:cSld>
  <p:clrMapOvr>
    <a:masterClrMapping/>
  </p:clrMapOvr>
  <p:transition spd="slow"/>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p:cNvPicPr>
            <a:picLocks noChangeAspect="1" noChangeArrowheads="1"/>
          </p:cNvPicPr>
          <p:nvPr/>
        </p:nvPicPr>
        <p:blipFill rotWithShape="1">
          <a:blip r:embed="rId2" cstate="print">
            <a:extLst>
              <a:ext uri="{28A0092B-C50C-407E-A947-70E740481C1C}">
                <a14:useLocalDpi xmlns:a14="http://schemas.microsoft.com/office/drawing/2010/main"/>
              </a:ext>
            </a:extLst>
          </a:blip>
          <a:srcRect/>
          <a:stretch/>
        </p:blipFill>
        <p:spPr bwMode="auto">
          <a:xfrm>
            <a:off x="752354" y="1035062"/>
            <a:ext cx="2789499" cy="239180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446314" y="465765"/>
            <a:ext cx="6753217" cy="482203"/>
          </a:xfrm>
        </p:spPr>
        <p:txBody>
          <a:bodyPr/>
          <a:lstStyle/>
          <a:p>
            <a:r>
              <a:rPr lang="es-ES" sz="2500" dirty="0" smtClean="0">
                <a:solidFill>
                  <a:srgbClr val="FF0000"/>
                </a:solidFill>
              </a:rPr>
              <a:t>T</a:t>
            </a:r>
            <a:r>
              <a:rPr lang="es-ES" sz="2500" dirty="0" smtClean="0"/>
              <a:t>RAX: Conexión TRAX+TSX</a:t>
            </a:r>
            <a:endParaRPr lang="en-GB" sz="1700" dirty="0"/>
          </a:p>
        </p:txBody>
      </p:sp>
      <p:cxnSp>
        <p:nvCxnSpPr>
          <p:cNvPr id="39" name="Conector recto 38"/>
          <p:cNvCxnSpPr/>
          <p:nvPr/>
        </p:nvCxnSpPr>
        <p:spPr bwMode="auto">
          <a:xfrm flipV="1">
            <a:off x="4132161" y="1448342"/>
            <a:ext cx="11575" cy="2135429"/>
          </a:xfrm>
          <a:prstGeom prst="line">
            <a:avLst/>
          </a:prstGeom>
          <a:solidFill>
            <a:schemeClr val="accent1"/>
          </a:solidFill>
          <a:ln w="41275" cap="flat" cmpd="sng" algn="ctr">
            <a:solidFill>
              <a:schemeClr val="tx1"/>
            </a:solidFill>
            <a:prstDash val="solid"/>
            <a:miter lim="800000"/>
            <a:headEnd type="none" w="sm" len="sm"/>
            <a:tailEnd type="none" w="sm" len="sm"/>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cxnSp>
      <p:pic>
        <p:nvPicPr>
          <p:cNvPr id="3" name="Imagen 2"/>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5781861" y="1140641"/>
            <a:ext cx="2298192" cy="2371344"/>
          </a:xfrm>
          <a:prstGeom prst="rect">
            <a:avLst/>
          </a:prstGeom>
        </p:spPr>
      </p:pic>
      <p:pic>
        <p:nvPicPr>
          <p:cNvPr id="21" name="Imagen 20"/>
          <p:cNvPicPr>
            <a:picLocks noChangeAspect="1"/>
          </p:cNvPicPr>
          <p:nvPr/>
        </p:nvPicPr>
        <p:blipFill rotWithShape="1">
          <a:blip r:embed="rId4" cstate="print">
            <a:extLst>
              <a:ext uri="{28A0092B-C50C-407E-A947-70E740481C1C}">
                <a14:useLocalDpi xmlns:a14="http://schemas.microsoft.com/office/drawing/2010/main"/>
              </a:ext>
            </a:extLst>
          </a:blip>
          <a:srcRect/>
          <a:stretch/>
        </p:blipFill>
        <p:spPr>
          <a:xfrm>
            <a:off x="996586" y="3551243"/>
            <a:ext cx="2323484" cy="1567920"/>
          </a:xfrm>
          <a:prstGeom prst="rect">
            <a:avLst/>
          </a:prstGeom>
          <a:scene3d>
            <a:camera prst="orthographicFront">
              <a:rot lat="0" lon="0" rev="0"/>
            </a:camera>
            <a:lightRig rig="threePt" dir="t"/>
          </a:scene3d>
        </p:spPr>
      </p:pic>
      <p:cxnSp>
        <p:nvCxnSpPr>
          <p:cNvPr id="43" name="Conector recto 42"/>
          <p:cNvCxnSpPr/>
          <p:nvPr/>
        </p:nvCxnSpPr>
        <p:spPr bwMode="auto">
          <a:xfrm flipV="1">
            <a:off x="2567591" y="3551243"/>
            <a:ext cx="26070" cy="635196"/>
          </a:xfrm>
          <a:prstGeom prst="line">
            <a:avLst/>
          </a:prstGeom>
          <a:solidFill>
            <a:schemeClr val="accent1"/>
          </a:solidFill>
          <a:ln w="41275" cap="flat" cmpd="sng" algn="ctr">
            <a:solidFill>
              <a:schemeClr val="tx1"/>
            </a:solidFill>
            <a:prstDash val="solid"/>
            <a:miter lim="800000"/>
            <a:headEnd type="none" w="sm" len="sm"/>
            <a:tailEnd type="none" w="sm" len="sm"/>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cxnSp>
      <p:cxnSp>
        <p:nvCxnSpPr>
          <p:cNvPr id="55" name="Conector angular 54"/>
          <p:cNvCxnSpPr/>
          <p:nvPr/>
        </p:nvCxnSpPr>
        <p:spPr bwMode="auto">
          <a:xfrm>
            <a:off x="3065379" y="2310597"/>
            <a:ext cx="2861892" cy="978955"/>
          </a:xfrm>
          <a:prstGeom prst="bentConnector3">
            <a:avLst>
              <a:gd name="adj1" fmla="val 99923"/>
            </a:avLst>
          </a:prstGeom>
          <a:solidFill>
            <a:schemeClr val="accent1"/>
          </a:solidFill>
          <a:ln w="57150" cap="flat" cmpd="sng" algn="ctr">
            <a:solidFill>
              <a:srgbClr val="FFFF00"/>
            </a:solidFill>
            <a:prstDash val="solid"/>
            <a:miter lim="800000"/>
            <a:headEnd type="none" w="sm" len="sm"/>
            <a:tailEnd type="triangle"/>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cxnSp>
      <p:cxnSp>
        <p:nvCxnSpPr>
          <p:cNvPr id="51" name="Conector angular 50"/>
          <p:cNvCxnSpPr/>
          <p:nvPr/>
        </p:nvCxnSpPr>
        <p:spPr bwMode="auto">
          <a:xfrm>
            <a:off x="3065379" y="2312408"/>
            <a:ext cx="2861892" cy="978955"/>
          </a:xfrm>
          <a:prstGeom prst="bentConnector3">
            <a:avLst>
              <a:gd name="adj1" fmla="val 99923"/>
            </a:avLst>
          </a:prstGeom>
          <a:solidFill>
            <a:schemeClr val="accent1"/>
          </a:solidFill>
          <a:ln w="57150" cap="flat" cmpd="sng" algn="ctr">
            <a:solidFill>
              <a:srgbClr val="00B050"/>
            </a:solidFill>
            <a:prstDash val="sysDash"/>
            <a:miter lim="800000"/>
            <a:headEnd type="none" w="sm" len="sm"/>
            <a:tailEnd type="triangle"/>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cxnSp>
      <p:cxnSp>
        <p:nvCxnSpPr>
          <p:cNvPr id="36" name="Conector recto 35"/>
          <p:cNvCxnSpPr/>
          <p:nvPr/>
        </p:nvCxnSpPr>
        <p:spPr bwMode="auto">
          <a:xfrm flipH="1" flipV="1">
            <a:off x="2600496" y="3567539"/>
            <a:ext cx="1537077" cy="1920"/>
          </a:xfrm>
          <a:prstGeom prst="line">
            <a:avLst/>
          </a:prstGeom>
          <a:solidFill>
            <a:schemeClr val="accent1"/>
          </a:solidFill>
          <a:ln w="41275" cap="flat" cmpd="sng" algn="ctr">
            <a:solidFill>
              <a:schemeClr val="tx1"/>
            </a:solidFill>
            <a:prstDash val="solid"/>
            <a:miter lim="800000"/>
            <a:headEnd type="none" w="sm" len="sm"/>
            <a:tailEnd type="none" w="sm" len="sm"/>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cxnSp>
      <p:cxnSp>
        <p:nvCxnSpPr>
          <p:cNvPr id="17" name="Conector recto 16"/>
          <p:cNvCxnSpPr/>
          <p:nvPr/>
        </p:nvCxnSpPr>
        <p:spPr bwMode="auto">
          <a:xfrm flipH="1">
            <a:off x="2103649" y="4283326"/>
            <a:ext cx="6317984" cy="51877"/>
          </a:xfrm>
          <a:prstGeom prst="line">
            <a:avLst/>
          </a:prstGeom>
          <a:solidFill>
            <a:schemeClr val="accent1"/>
          </a:solidFill>
          <a:ln w="41275" cap="flat" cmpd="sng" algn="ctr">
            <a:solidFill>
              <a:srgbClr val="FF0000"/>
            </a:solidFill>
            <a:prstDash val="solid"/>
            <a:miter lim="800000"/>
            <a:headEnd type="none" w="sm" len="sm"/>
            <a:tailEnd type="none" w="sm" len="sm"/>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cxnSp>
      <p:cxnSp>
        <p:nvCxnSpPr>
          <p:cNvPr id="10" name="Conector angular 9"/>
          <p:cNvCxnSpPr/>
          <p:nvPr/>
        </p:nvCxnSpPr>
        <p:spPr bwMode="auto">
          <a:xfrm rot="16200000" flipV="1">
            <a:off x="6595856" y="2464385"/>
            <a:ext cx="2917514" cy="720367"/>
          </a:xfrm>
          <a:prstGeom prst="bentConnector3">
            <a:avLst>
              <a:gd name="adj1" fmla="val 110370"/>
            </a:avLst>
          </a:prstGeom>
          <a:solidFill>
            <a:schemeClr val="accent1"/>
          </a:solidFill>
          <a:ln w="50800" cap="flat" cmpd="sng" algn="ctr">
            <a:solidFill>
              <a:srgbClr val="FF0000"/>
            </a:solidFill>
            <a:prstDash val="solid"/>
            <a:miter lim="800000"/>
            <a:headEnd type="none" w="sm" len="sm"/>
            <a:tailEnd type="triangle"/>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cxnSp>
      <p:cxnSp>
        <p:nvCxnSpPr>
          <p:cNvPr id="23" name="Conector angular 22"/>
          <p:cNvCxnSpPr/>
          <p:nvPr/>
        </p:nvCxnSpPr>
        <p:spPr bwMode="auto">
          <a:xfrm>
            <a:off x="4143736" y="1469985"/>
            <a:ext cx="2319999" cy="466024"/>
          </a:xfrm>
          <a:prstGeom prst="bentConnector3">
            <a:avLst>
              <a:gd name="adj1" fmla="val 99891"/>
            </a:avLst>
          </a:prstGeom>
          <a:solidFill>
            <a:schemeClr val="accent1"/>
          </a:solidFill>
          <a:ln w="50800" cap="flat" cmpd="sng" algn="ctr">
            <a:solidFill>
              <a:schemeClr val="tx1"/>
            </a:solidFill>
            <a:prstDash val="solid"/>
            <a:miter lim="800000"/>
            <a:headEnd type="none" w="sm" len="sm"/>
            <a:tailEnd type="triangle"/>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cxnSp>
      <p:cxnSp>
        <p:nvCxnSpPr>
          <p:cNvPr id="31" name="Conector recto 30"/>
          <p:cNvCxnSpPr/>
          <p:nvPr/>
        </p:nvCxnSpPr>
        <p:spPr bwMode="auto">
          <a:xfrm flipH="1">
            <a:off x="7316132" y="1057283"/>
            <a:ext cx="366025" cy="2867"/>
          </a:xfrm>
          <a:prstGeom prst="line">
            <a:avLst/>
          </a:prstGeom>
          <a:solidFill>
            <a:schemeClr val="accent1"/>
          </a:solidFill>
          <a:ln w="41275" cap="flat" cmpd="sng" algn="ctr">
            <a:solidFill>
              <a:srgbClr val="FF0000"/>
            </a:solidFill>
            <a:prstDash val="solid"/>
            <a:miter lim="800000"/>
            <a:headEnd type="none" w="sm" len="sm"/>
            <a:tailEnd type="none" w="sm" len="sm"/>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cxnSp>
      <p:cxnSp>
        <p:nvCxnSpPr>
          <p:cNvPr id="34" name="Conector recto 33"/>
          <p:cNvCxnSpPr/>
          <p:nvPr/>
        </p:nvCxnSpPr>
        <p:spPr bwMode="auto">
          <a:xfrm flipV="1">
            <a:off x="7334543" y="1056340"/>
            <a:ext cx="0" cy="309471"/>
          </a:xfrm>
          <a:prstGeom prst="line">
            <a:avLst/>
          </a:prstGeom>
          <a:solidFill>
            <a:schemeClr val="accent1"/>
          </a:solidFill>
          <a:ln w="41275" cap="flat" cmpd="sng" algn="ctr">
            <a:solidFill>
              <a:srgbClr val="FF0000"/>
            </a:solidFill>
            <a:prstDash val="solid"/>
            <a:miter lim="800000"/>
            <a:headEnd type="triangle" w="med" len="med"/>
            <a:tailEnd type="none" w="med" len="me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cxnSp>
      <p:cxnSp>
        <p:nvCxnSpPr>
          <p:cNvPr id="38" name="Conector recto 37"/>
          <p:cNvCxnSpPr/>
          <p:nvPr/>
        </p:nvCxnSpPr>
        <p:spPr bwMode="auto">
          <a:xfrm flipH="1" flipV="1">
            <a:off x="6707646" y="1448342"/>
            <a:ext cx="6046" cy="487668"/>
          </a:xfrm>
          <a:prstGeom prst="line">
            <a:avLst/>
          </a:prstGeom>
          <a:solidFill>
            <a:schemeClr val="accent1"/>
          </a:solidFill>
          <a:ln w="41275" cap="flat" cmpd="sng" algn="ctr">
            <a:solidFill>
              <a:schemeClr val="tx1"/>
            </a:solidFill>
            <a:prstDash val="solid"/>
            <a:miter lim="800000"/>
            <a:headEnd type="triangle" w="med" len="med"/>
            <a:tailEnd type="none" w="med" len="me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cxnSp>
      <p:cxnSp>
        <p:nvCxnSpPr>
          <p:cNvPr id="40" name="Conector recto 39"/>
          <p:cNvCxnSpPr/>
          <p:nvPr/>
        </p:nvCxnSpPr>
        <p:spPr bwMode="auto">
          <a:xfrm flipH="1">
            <a:off x="6359846" y="1460694"/>
            <a:ext cx="366025" cy="2867"/>
          </a:xfrm>
          <a:prstGeom prst="line">
            <a:avLst/>
          </a:prstGeom>
          <a:solidFill>
            <a:schemeClr val="accent1"/>
          </a:solidFill>
          <a:ln w="41275" cap="flat" cmpd="sng" algn="ctr">
            <a:solidFill>
              <a:schemeClr val="tx1"/>
            </a:solidFill>
            <a:prstDash val="solid"/>
            <a:miter lim="800000"/>
            <a:headEnd type="none" w="sm" len="sm"/>
            <a:tailEnd type="none" w="sm" len="sm"/>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cxnSp>
      <p:cxnSp>
        <p:nvCxnSpPr>
          <p:cNvPr id="24" name="Conector recto 23"/>
          <p:cNvCxnSpPr/>
          <p:nvPr/>
        </p:nvCxnSpPr>
        <p:spPr bwMode="auto">
          <a:xfrm>
            <a:off x="1702676" y="1469985"/>
            <a:ext cx="147145" cy="3144056"/>
          </a:xfrm>
          <a:prstGeom prst="line">
            <a:avLst/>
          </a:prstGeom>
          <a:solidFill>
            <a:schemeClr val="accent1"/>
          </a:solidFill>
          <a:ln w="41275" cap="flat" cmpd="sng" algn="ctr">
            <a:solidFill>
              <a:srgbClr val="FF0000"/>
            </a:solidFill>
            <a:prstDash val="solid"/>
            <a:miter lim="800000"/>
            <a:headEnd type="none" w="sm" len="sm"/>
            <a:tailEnd type="none" w="sm" len="sm"/>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cxnSp>
      <p:cxnSp>
        <p:nvCxnSpPr>
          <p:cNvPr id="27" name="Conector recto 26"/>
          <p:cNvCxnSpPr/>
          <p:nvPr/>
        </p:nvCxnSpPr>
        <p:spPr bwMode="auto">
          <a:xfrm flipH="1">
            <a:off x="1927298" y="1469985"/>
            <a:ext cx="48647" cy="3105749"/>
          </a:xfrm>
          <a:prstGeom prst="line">
            <a:avLst/>
          </a:prstGeom>
          <a:solidFill>
            <a:schemeClr val="accent1"/>
          </a:solidFill>
          <a:ln w="41275" cap="flat" cmpd="sng" algn="ctr">
            <a:solidFill>
              <a:schemeClr val="tx1"/>
            </a:solidFill>
            <a:prstDash val="solid"/>
            <a:miter lim="800000"/>
            <a:headEnd type="none" w="sm" len="sm"/>
            <a:tailEnd type="none" w="sm" len="sm"/>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cxnSp>
    </p:spTree>
    <p:extLst>
      <p:ext uri="{BB962C8B-B14F-4D97-AF65-F5344CB8AC3E}">
        <p14:creationId xmlns:p14="http://schemas.microsoft.com/office/powerpoint/2010/main" val="306028044"/>
      </p:ext>
    </p:extLst>
  </p:cSld>
  <p:clrMapOvr>
    <a:masterClrMapping/>
  </p:clrMapOvr>
  <p:transition spd="slow"/>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3802276" y="1217821"/>
            <a:ext cx="5082232" cy="3285230"/>
          </a:xfrm>
          <a:prstGeom prst="rect">
            <a:avLst/>
          </a:prstGeom>
        </p:spPr>
      </p:pic>
      <p:pic>
        <p:nvPicPr>
          <p:cNvPr id="4" name="Picture 2"/>
          <p:cNvPicPr>
            <a:picLocks noChangeAspect="1" noChangeArrowheads="1"/>
          </p:cNvPicPr>
          <p:nvPr/>
        </p:nvPicPr>
        <p:blipFill rotWithShape="1">
          <a:blip r:embed="rId3" cstate="print">
            <a:extLst>
              <a:ext uri="{28A0092B-C50C-407E-A947-70E740481C1C}">
                <a14:useLocalDpi xmlns:a14="http://schemas.microsoft.com/office/drawing/2010/main"/>
              </a:ext>
            </a:extLst>
          </a:blip>
          <a:srcRect/>
          <a:stretch/>
        </p:blipFill>
        <p:spPr bwMode="auto">
          <a:xfrm>
            <a:off x="752354" y="1035062"/>
            <a:ext cx="2789499" cy="239180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446314" y="465765"/>
            <a:ext cx="6753217" cy="482203"/>
          </a:xfrm>
        </p:spPr>
        <p:txBody>
          <a:bodyPr/>
          <a:lstStyle/>
          <a:p>
            <a:r>
              <a:rPr lang="es-ES" sz="2500" dirty="0" smtClean="0">
                <a:solidFill>
                  <a:srgbClr val="FF0000"/>
                </a:solidFill>
              </a:rPr>
              <a:t>T</a:t>
            </a:r>
            <a:r>
              <a:rPr lang="es-ES" sz="2500" dirty="0" smtClean="0"/>
              <a:t>RAX: Conexión TRAX+TCX</a:t>
            </a:r>
            <a:endParaRPr lang="en-GB" sz="1700" dirty="0"/>
          </a:p>
        </p:txBody>
      </p:sp>
      <p:cxnSp>
        <p:nvCxnSpPr>
          <p:cNvPr id="56" name="Conector recto 55"/>
          <p:cNvCxnSpPr/>
          <p:nvPr/>
        </p:nvCxnSpPr>
        <p:spPr bwMode="auto">
          <a:xfrm flipH="1">
            <a:off x="1194558" y="2326313"/>
            <a:ext cx="1224551" cy="1677276"/>
          </a:xfrm>
          <a:prstGeom prst="line">
            <a:avLst/>
          </a:prstGeom>
          <a:solidFill>
            <a:schemeClr val="accent1"/>
          </a:solidFill>
          <a:ln w="57150" cap="flat" cmpd="sng" algn="ctr">
            <a:solidFill>
              <a:srgbClr val="0000FF"/>
            </a:solidFill>
            <a:prstDash val="solid"/>
            <a:miter lim="800000"/>
            <a:headEnd type="none" w="sm" len="sm"/>
            <a:tailEnd type="none" w="sm" len="sm"/>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cxnSp>
      <p:cxnSp>
        <p:nvCxnSpPr>
          <p:cNvPr id="22" name="Conector recto 21"/>
          <p:cNvCxnSpPr/>
          <p:nvPr/>
        </p:nvCxnSpPr>
        <p:spPr bwMode="auto">
          <a:xfrm flipH="1">
            <a:off x="1194558" y="2326313"/>
            <a:ext cx="1224551" cy="1677276"/>
          </a:xfrm>
          <a:prstGeom prst="line">
            <a:avLst/>
          </a:prstGeom>
          <a:solidFill>
            <a:schemeClr val="accent1"/>
          </a:solidFill>
          <a:ln w="57150" cap="flat" cmpd="sng" algn="ctr">
            <a:solidFill>
              <a:schemeClr val="tx1">
                <a:lumMod val="85000"/>
                <a:lumOff val="15000"/>
              </a:schemeClr>
            </a:solidFill>
            <a:prstDash val="sysDash"/>
            <a:miter lim="800000"/>
            <a:headEnd type="none" w="sm" len="sm"/>
            <a:tailEnd type="none" w="sm" len="sm"/>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cxnSp>
      <p:cxnSp>
        <p:nvCxnSpPr>
          <p:cNvPr id="55" name="Conector angular 54"/>
          <p:cNvCxnSpPr/>
          <p:nvPr/>
        </p:nvCxnSpPr>
        <p:spPr bwMode="auto">
          <a:xfrm rot="16200000" flipH="1">
            <a:off x="2885191" y="2490784"/>
            <a:ext cx="1692992" cy="1332617"/>
          </a:xfrm>
          <a:prstGeom prst="bentConnector3">
            <a:avLst>
              <a:gd name="adj1" fmla="val 59488"/>
            </a:avLst>
          </a:prstGeom>
          <a:solidFill>
            <a:schemeClr val="accent1"/>
          </a:solidFill>
          <a:ln w="57150" cap="flat" cmpd="sng" algn="ctr">
            <a:solidFill>
              <a:srgbClr val="FFFF00"/>
            </a:solidFill>
            <a:prstDash val="solid"/>
            <a:miter lim="800000"/>
            <a:headEnd type="none" w="sm" len="sm"/>
            <a:tailEnd type="triangle"/>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cxnSp>
      <p:cxnSp>
        <p:nvCxnSpPr>
          <p:cNvPr id="51" name="Conector angular 50"/>
          <p:cNvCxnSpPr/>
          <p:nvPr/>
        </p:nvCxnSpPr>
        <p:spPr bwMode="auto">
          <a:xfrm rot="16200000" flipH="1">
            <a:off x="2884820" y="2483539"/>
            <a:ext cx="1694433" cy="1331919"/>
          </a:xfrm>
          <a:prstGeom prst="bentConnector3">
            <a:avLst>
              <a:gd name="adj1" fmla="val 59812"/>
            </a:avLst>
          </a:prstGeom>
          <a:solidFill>
            <a:schemeClr val="accent1"/>
          </a:solidFill>
          <a:ln w="57150" cap="flat" cmpd="sng" algn="ctr">
            <a:solidFill>
              <a:srgbClr val="00B050"/>
            </a:solidFill>
            <a:prstDash val="sysDash"/>
            <a:miter lim="800000"/>
            <a:headEnd type="none" w="sm" len="sm"/>
            <a:tailEnd type="triangle"/>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cxnSp>
      <p:cxnSp>
        <p:nvCxnSpPr>
          <p:cNvPr id="10" name="Conector angular 9"/>
          <p:cNvCxnSpPr/>
          <p:nvPr/>
        </p:nvCxnSpPr>
        <p:spPr bwMode="auto">
          <a:xfrm rot="16200000" flipV="1">
            <a:off x="5156634" y="3072968"/>
            <a:ext cx="2654588" cy="1"/>
          </a:xfrm>
          <a:prstGeom prst="bentConnector3">
            <a:avLst>
              <a:gd name="adj1" fmla="val 50000"/>
            </a:avLst>
          </a:prstGeom>
          <a:solidFill>
            <a:schemeClr val="accent1"/>
          </a:solidFill>
          <a:ln w="50800" cap="flat" cmpd="sng" algn="ctr">
            <a:solidFill>
              <a:srgbClr val="FF0000"/>
            </a:solidFill>
            <a:prstDash val="solid"/>
            <a:miter lim="800000"/>
            <a:headEnd type="none" w="sm" len="sm"/>
            <a:tailEnd type="triangle"/>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cxnSp>
      <p:pic>
        <p:nvPicPr>
          <p:cNvPr id="29" name="Imagen 28"/>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1454981" y="3633974"/>
            <a:ext cx="1324894" cy="1465686"/>
          </a:xfrm>
          <a:prstGeom prst="rect">
            <a:avLst/>
          </a:prstGeom>
        </p:spPr>
      </p:pic>
      <p:cxnSp>
        <p:nvCxnSpPr>
          <p:cNvPr id="32" name="Conector recto 31"/>
          <p:cNvCxnSpPr/>
          <p:nvPr/>
        </p:nvCxnSpPr>
        <p:spPr bwMode="auto">
          <a:xfrm flipH="1" flipV="1">
            <a:off x="1180808" y="3996714"/>
            <a:ext cx="737370" cy="265582"/>
          </a:xfrm>
          <a:prstGeom prst="line">
            <a:avLst/>
          </a:prstGeom>
          <a:solidFill>
            <a:schemeClr val="accent1"/>
          </a:solidFill>
          <a:ln w="57150" cap="flat" cmpd="sng" algn="ctr">
            <a:solidFill>
              <a:srgbClr val="0000FF"/>
            </a:solidFill>
            <a:prstDash val="solid"/>
            <a:miter lim="800000"/>
            <a:headEnd type="none" w="sm" len="sm"/>
            <a:tailEnd type="none" w="sm" len="sm"/>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cxnSp>
      <p:cxnSp>
        <p:nvCxnSpPr>
          <p:cNvPr id="37" name="Conector recto 36"/>
          <p:cNvCxnSpPr/>
          <p:nvPr/>
        </p:nvCxnSpPr>
        <p:spPr bwMode="auto">
          <a:xfrm flipH="1" flipV="1">
            <a:off x="1180808" y="4003589"/>
            <a:ext cx="737370" cy="265581"/>
          </a:xfrm>
          <a:prstGeom prst="line">
            <a:avLst/>
          </a:prstGeom>
          <a:solidFill>
            <a:schemeClr val="accent1"/>
          </a:solidFill>
          <a:ln w="57150" cap="flat" cmpd="sng" algn="ctr">
            <a:solidFill>
              <a:schemeClr val="tx1">
                <a:lumMod val="85000"/>
                <a:lumOff val="15000"/>
              </a:schemeClr>
            </a:solidFill>
            <a:prstDash val="sysDash"/>
            <a:miter lim="800000"/>
            <a:headEnd type="none" w="sm" len="sm"/>
            <a:tailEnd type="none" w="sm" len="sm"/>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cxnSp>
      <p:cxnSp>
        <p:nvCxnSpPr>
          <p:cNvPr id="41" name="Conector recto 40"/>
          <p:cNvCxnSpPr/>
          <p:nvPr/>
        </p:nvCxnSpPr>
        <p:spPr bwMode="auto">
          <a:xfrm flipV="1">
            <a:off x="752354" y="1574439"/>
            <a:ext cx="1665048" cy="3031937"/>
          </a:xfrm>
          <a:prstGeom prst="line">
            <a:avLst/>
          </a:prstGeom>
          <a:solidFill>
            <a:schemeClr val="accent1"/>
          </a:solidFill>
          <a:ln w="41275" cap="flat" cmpd="sng" algn="ctr">
            <a:solidFill>
              <a:schemeClr val="tx1"/>
            </a:solidFill>
            <a:prstDash val="solid"/>
            <a:miter lim="800000"/>
            <a:headEnd type="none" w="sm" len="sm"/>
            <a:tailEnd type="none" w="sm" len="sm"/>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cxnSp>
      <p:cxnSp>
        <p:nvCxnSpPr>
          <p:cNvPr id="42" name="Conector recto 41"/>
          <p:cNvCxnSpPr/>
          <p:nvPr/>
        </p:nvCxnSpPr>
        <p:spPr bwMode="auto">
          <a:xfrm flipV="1">
            <a:off x="1806833" y="4186440"/>
            <a:ext cx="310595" cy="463232"/>
          </a:xfrm>
          <a:prstGeom prst="line">
            <a:avLst/>
          </a:prstGeom>
          <a:solidFill>
            <a:schemeClr val="accent1"/>
          </a:solidFill>
          <a:ln w="41275" cap="flat" cmpd="sng" algn="ctr">
            <a:solidFill>
              <a:schemeClr val="tx1"/>
            </a:solidFill>
            <a:prstDash val="solid"/>
            <a:miter lim="800000"/>
            <a:headEnd type="none" w="sm" len="sm"/>
            <a:tailEnd type="none" w="sm" len="sm"/>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cxnSp>
      <p:cxnSp>
        <p:nvCxnSpPr>
          <p:cNvPr id="45" name="Conector recto 44"/>
          <p:cNvCxnSpPr/>
          <p:nvPr/>
        </p:nvCxnSpPr>
        <p:spPr bwMode="auto">
          <a:xfrm flipH="1" flipV="1">
            <a:off x="750648" y="4596081"/>
            <a:ext cx="1065347" cy="48129"/>
          </a:xfrm>
          <a:prstGeom prst="line">
            <a:avLst/>
          </a:prstGeom>
          <a:solidFill>
            <a:schemeClr val="accent1"/>
          </a:solidFill>
          <a:ln w="41275" cap="flat" cmpd="sng" algn="ctr">
            <a:solidFill>
              <a:schemeClr val="tx1"/>
            </a:solidFill>
            <a:prstDash val="solid"/>
            <a:miter lim="800000"/>
            <a:headEnd type="none" w="sm" len="sm"/>
            <a:tailEnd type="none" w="sm" len="sm"/>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cxnSp>
      <p:cxnSp>
        <p:nvCxnSpPr>
          <p:cNvPr id="18" name="Conector recto 17"/>
          <p:cNvCxnSpPr/>
          <p:nvPr/>
        </p:nvCxnSpPr>
        <p:spPr bwMode="auto">
          <a:xfrm flipH="1">
            <a:off x="1961770" y="3085887"/>
            <a:ext cx="409899" cy="674763"/>
          </a:xfrm>
          <a:prstGeom prst="line">
            <a:avLst/>
          </a:prstGeom>
          <a:solidFill>
            <a:schemeClr val="accent1"/>
          </a:solidFill>
          <a:ln w="57150" cap="flat" cmpd="sng" algn="ctr">
            <a:solidFill>
              <a:srgbClr val="0DC30D"/>
            </a:solidFill>
            <a:prstDash val="solid"/>
            <a:miter lim="800000"/>
            <a:headEnd type="none" w="sm" len="sm"/>
            <a:tailEnd type="none" w="sm" len="sm"/>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cxnSp>
      <p:cxnSp>
        <p:nvCxnSpPr>
          <p:cNvPr id="17" name="Conector recto 16"/>
          <p:cNvCxnSpPr/>
          <p:nvPr/>
        </p:nvCxnSpPr>
        <p:spPr bwMode="auto">
          <a:xfrm flipH="1" flipV="1">
            <a:off x="1918179" y="4074700"/>
            <a:ext cx="1235423" cy="325563"/>
          </a:xfrm>
          <a:prstGeom prst="line">
            <a:avLst/>
          </a:prstGeom>
          <a:solidFill>
            <a:schemeClr val="accent1"/>
          </a:solidFill>
          <a:ln w="41275" cap="flat" cmpd="sng" algn="ctr">
            <a:solidFill>
              <a:srgbClr val="FF0000"/>
            </a:solidFill>
            <a:prstDash val="solid"/>
            <a:miter lim="800000"/>
            <a:headEnd type="none" w="sm" len="sm"/>
            <a:tailEnd type="none" w="sm" len="sm"/>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cxnSp>
      <p:cxnSp>
        <p:nvCxnSpPr>
          <p:cNvPr id="59" name="Conector recto 58"/>
          <p:cNvCxnSpPr/>
          <p:nvPr/>
        </p:nvCxnSpPr>
        <p:spPr bwMode="auto">
          <a:xfrm flipH="1">
            <a:off x="3131728" y="4400263"/>
            <a:ext cx="3352198" cy="0"/>
          </a:xfrm>
          <a:prstGeom prst="line">
            <a:avLst/>
          </a:prstGeom>
          <a:solidFill>
            <a:schemeClr val="accent1"/>
          </a:solidFill>
          <a:ln w="41275" cap="flat" cmpd="sng" algn="ctr">
            <a:solidFill>
              <a:srgbClr val="FF0000"/>
            </a:solidFill>
            <a:prstDash val="solid"/>
            <a:miter lim="800000"/>
            <a:headEnd type="none" w="sm" len="sm"/>
            <a:tailEnd type="none" w="sm" len="sm"/>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cxnSp>
      <p:cxnSp>
        <p:nvCxnSpPr>
          <p:cNvPr id="66" name="Conector angular 65"/>
          <p:cNvCxnSpPr/>
          <p:nvPr/>
        </p:nvCxnSpPr>
        <p:spPr bwMode="auto">
          <a:xfrm rot="5400000" flipH="1" flipV="1">
            <a:off x="4133773" y="2982483"/>
            <a:ext cx="2639879" cy="4"/>
          </a:xfrm>
          <a:prstGeom prst="bentConnector3">
            <a:avLst>
              <a:gd name="adj1" fmla="val 50000"/>
            </a:avLst>
          </a:prstGeom>
          <a:solidFill>
            <a:schemeClr val="accent1"/>
          </a:solidFill>
          <a:ln w="50800" cap="flat" cmpd="sng" algn="ctr">
            <a:solidFill>
              <a:schemeClr val="tx1"/>
            </a:solidFill>
            <a:prstDash val="solid"/>
            <a:miter lim="800000"/>
            <a:headEnd type="none" w="sm" len="sm"/>
            <a:tailEnd type="triangle"/>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cxnSp>
      <p:cxnSp>
        <p:nvCxnSpPr>
          <p:cNvPr id="67" name="Conector recto 66"/>
          <p:cNvCxnSpPr/>
          <p:nvPr/>
        </p:nvCxnSpPr>
        <p:spPr bwMode="auto">
          <a:xfrm flipH="1" flipV="1">
            <a:off x="2302527" y="3971914"/>
            <a:ext cx="1235422" cy="325562"/>
          </a:xfrm>
          <a:prstGeom prst="line">
            <a:avLst/>
          </a:prstGeom>
          <a:solidFill>
            <a:schemeClr val="accent1"/>
          </a:solidFill>
          <a:ln w="41275" cap="flat" cmpd="sng" algn="ctr">
            <a:solidFill>
              <a:schemeClr val="tx1"/>
            </a:solidFill>
            <a:prstDash val="solid"/>
            <a:miter lim="800000"/>
            <a:headEnd type="none" w="sm" len="sm"/>
            <a:tailEnd type="none" w="sm" len="sm"/>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cxnSp>
      <p:cxnSp>
        <p:nvCxnSpPr>
          <p:cNvPr id="68" name="Conector recto 67"/>
          <p:cNvCxnSpPr/>
          <p:nvPr/>
        </p:nvCxnSpPr>
        <p:spPr bwMode="auto">
          <a:xfrm flipH="1">
            <a:off x="3516075" y="4269170"/>
            <a:ext cx="1912136" cy="28306"/>
          </a:xfrm>
          <a:prstGeom prst="line">
            <a:avLst/>
          </a:prstGeom>
          <a:solidFill>
            <a:schemeClr val="accent1"/>
          </a:solidFill>
          <a:ln w="41275" cap="flat" cmpd="sng" algn="ctr">
            <a:solidFill>
              <a:schemeClr val="tx1"/>
            </a:solidFill>
            <a:prstDash val="solid"/>
            <a:miter lim="800000"/>
            <a:headEnd type="none" w="sm" len="sm"/>
            <a:tailEnd type="none" w="sm" len="sm"/>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cxnSp>
    </p:spTree>
    <p:extLst>
      <p:ext uri="{BB962C8B-B14F-4D97-AF65-F5344CB8AC3E}">
        <p14:creationId xmlns:p14="http://schemas.microsoft.com/office/powerpoint/2010/main" val="1690790766"/>
      </p:ext>
    </p:extLst>
  </p:cSld>
  <p:clrMapOvr>
    <a:masterClrMapping/>
  </p:clrMapOvr>
  <p:transition spd="slow"/>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46314" y="465765"/>
            <a:ext cx="6753217" cy="482203"/>
          </a:xfrm>
        </p:spPr>
        <p:txBody>
          <a:bodyPr/>
          <a:lstStyle/>
          <a:p>
            <a:r>
              <a:rPr lang="es-ES" sz="2500" dirty="0" smtClean="0">
                <a:solidFill>
                  <a:srgbClr val="FF0000"/>
                </a:solidFill>
              </a:rPr>
              <a:t>T</a:t>
            </a:r>
            <a:r>
              <a:rPr lang="es-ES" sz="2500" dirty="0" smtClean="0"/>
              <a:t>RAX: Prestaciones</a:t>
            </a:r>
            <a:endParaRPr lang="en-GB" sz="1700" dirty="0"/>
          </a:p>
        </p:txBody>
      </p:sp>
      <p:pic>
        <p:nvPicPr>
          <p:cNvPr id="9" name="Imagen 8"/>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532014" y="1034808"/>
            <a:ext cx="4689971" cy="2936596"/>
          </a:xfrm>
          <a:prstGeom prst="rect">
            <a:avLst/>
          </a:prstGeom>
        </p:spPr>
      </p:pic>
    </p:spTree>
    <p:extLst>
      <p:ext uri="{BB962C8B-B14F-4D97-AF65-F5344CB8AC3E}">
        <p14:creationId xmlns:p14="http://schemas.microsoft.com/office/powerpoint/2010/main" val="1616787058"/>
      </p:ext>
    </p:extLst>
  </p:cSld>
  <p:clrMapOvr>
    <a:masterClrMapping/>
  </p:clrMapOvr>
  <p:transition spd="slow"/>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46314" y="465765"/>
            <a:ext cx="6753217" cy="482203"/>
          </a:xfrm>
        </p:spPr>
        <p:txBody>
          <a:bodyPr/>
          <a:lstStyle/>
          <a:p>
            <a:r>
              <a:rPr lang="es-ES" sz="2500" dirty="0" smtClean="0">
                <a:solidFill>
                  <a:srgbClr val="FF0000"/>
                </a:solidFill>
              </a:rPr>
              <a:t>T</a:t>
            </a:r>
            <a:r>
              <a:rPr lang="es-ES" sz="2500" dirty="0" smtClean="0"/>
              <a:t>RAX: Prestaciones</a:t>
            </a:r>
            <a:endParaRPr lang="en-GB" sz="1700" dirty="0"/>
          </a:p>
        </p:txBody>
      </p:sp>
      <p:pic>
        <p:nvPicPr>
          <p:cNvPr id="4" name="Imagen 3"/>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446314" y="1044738"/>
            <a:ext cx="3817004" cy="3695990"/>
          </a:xfrm>
          <a:prstGeom prst="rect">
            <a:avLst/>
          </a:prstGeom>
        </p:spPr>
      </p:pic>
      <p:grpSp>
        <p:nvGrpSpPr>
          <p:cNvPr id="7" name="Agrupar 6"/>
          <p:cNvGrpSpPr/>
          <p:nvPr/>
        </p:nvGrpSpPr>
        <p:grpSpPr>
          <a:xfrm>
            <a:off x="4462823" y="1064133"/>
            <a:ext cx="3768383" cy="3406381"/>
            <a:chOff x="4462823" y="1122324"/>
            <a:chExt cx="3768383" cy="3406381"/>
          </a:xfrm>
        </p:grpSpPr>
        <p:pic>
          <p:nvPicPr>
            <p:cNvPr id="5" name="Imagen 4"/>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4479449" y="1396838"/>
              <a:ext cx="3743444" cy="3131867"/>
            </a:xfrm>
            <a:prstGeom prst="rect">
              <a:avLst/>
            </a:prstGeom>
          </p:spPr>
        </p:pic>
        <p:pic>
          <p:nvPicPr>
            <p:cNvPr id="8" name="Imagen 7"/>
            <p:cNvPicPr>
              <a:picLocks noChangeAspect="1"/>
            </p:cNvPicPr>
            <p:nvPr/>
          </p:nvPicPr>
          <p:blipFill rotWithShape="1">
            <a:blip r:embed="rId4" cstate="print">
              <a:extLst>
                <a:ext uri="{28A0092B-C50C-407E-A947-70E740481C1C}">
                  <a14:useLocalDpi xmlns:a14="http://schemas.microsoft.com/office/drawing/2010/main"/>
                </a:ext>
              </a:extLst>
            </a:blip>
            <a:srcRect/>
            <a:stretch/>
          </p:blipFill>
          <p:spPr>
            <a:xfrm>
              <a:off x="4462823" y="1122324"/>
              <a:ext cx="3768383" cy="349029"/>
            </a:xfrm>
            <a:prstGeom prst="rect">
              <a:avLst/>
            </a:prstGeom>
          </p:spPr>
        </p:pic>
      </p:grpSp>
    </p:spTree>
    <p:extLst>
      <p:ext uri="{BB962C8B-B14F-4D97-AF65-F5344CB8AC3E}">
        <p14:creationId xmlns:p14="http://schemas.microsoft.com/office/powerpoint/2010/main" val="1229498315"/>
      </p:ext>
    </p:extLst>
  </p:cSld>
  <p:clrMapOvr>
    <a:masterClrMapping/>
  </p:clrMapOvr>
  <p:transition spd="slow"/>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46314" y="465765"/>
            <a:ext cx="6753217" cy="482203"/>
          </a:xfrm>
        </p:spPr>
        <p:txBody>
          <a:bodyPr/>
          <a:lstStyle/>
          <a:p>
            <a:r>
              <a:rPr lang="es-ES" sz="2500" dirty="0" smtClean="0">
                <a:solidFill>
                  <a:srgbClr val="FF0000"/>
                </a:solidFill>
              </a:rPr>
              <a:t>T</a:t>
            </a:r>
            <a:r>
              <a:rPr lang="es-ES" sz="2500" dirty="0" smtClean="0"/>
              <a:t>RAX: Prestaciones</a:t>
            </a:r>
            <a:endParaRPr lang="en-GB" sz="1700" dirty="0"/>
          </a:p>
        </p:txBody>
      </p:sp>
      <p:pic>
        <p:nvPicPr>
          <p:cNvPr id="4" name="Imagen 3"/>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638166" y="1199662"/>
            <a:ext cx="3614774" cy="2707320"/>
          </a:xfrm>
          <a:prstGeom prst="rect">
            <a:avLst/>
          </a:prstGeom>
        </p:spPr>
      </p:pic>
      <p:pic>
        <p:nvPicPr>
          <p:cNvPr id="6" name="Imagen 5"/>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5042675" y="1334821"/>
            <a:ext cx="2912605" cy="3105511"/>
          </a:xfrm>
          <a:prstGeom prst="rect">
            <a:avLst/>
          </a:prstGeom>
        </p:spPr>
      </p:pic>
    </p:spTree>
    <p:extLst>
      <p:ext uri="{BB962C8B-B14F-4D97-AF65-F5344CB8AC3E}">
        <p14:creationId xmlns:p14="http://schemas.microsoft.com/office/powerpoint/2010/main" val="1090528771"/>
      </p:ext>
    </p:extLst>
  </p:cSld>
  <p:clrMapOvr>
    <a:masterClrMapping/>
  </p:clrMapOvr>
  <p:transition spd="slow"/>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46314" y="465765"/>
            <a:ext cx="6753217" cy="482203"/>
          </a:xfrm>
        </p:spPr>
        <p:txBody>
          <a:bodyPr/>
          <a:lstStyle/>
          <a:p>
            <a:r>
              <a:rPr lang="es-ES" sz="2500" dirty="0" smtClean="0">
                <a:solidFill>
                  <a:srgbClr val="FF0000"/>
                </a:solidFill>
              </a:rPr>
              <a:t>T</a:t>
            </a:r>
            <a:r>
              <a:rPr lang="es-ES" sz="2500" dirty="0" smtClean="0"/>
              <a:t>RAX: TRAX+TDX</a:t>
            </a:r>
            <a:endParaRPr lang="en-GB" sz="1700" dirty="0"/>
          </a:p>
        </p:txBody>
      </p:sp>
      <p:graphicFrame>
        <p:nvGraphicFramePr>
          <p:cNvPr id="3" name="Tabla 2"/>
          <p:cNvGraphicFramePr>
            <a:graphicFrameLocks noGrp="1"/>
          </p:cNvGraphicFramePr>
          <p:nvPr>
            <p:extLst>
              <p:ext uri="{D42A27DB-BD31-4B8C-83A1-F6EECF244321}">
                <p14:modId xmlns:p14="http://schemas.microsoft.com/office/powerpoint/2010/main" val="44589307"/>
              </p:ext>
            </p:extLst>
          </p:nvPr>
        </p:nvGraphicFramePr>
        <p:xfrm>
          <a:off x="1135114" y="1389770"/>
          <a:ext cx="6526924" cy="3529073"/>
        </p:xfrm>
        <a:graphic>
          <a:graphicData uri="http://schemas.openxmlformats.org/drawingml/2006/table">
            <a:tbl>
              <a:tblPr>
                <a:tableStyleId>{5C22544A-7EE6-4342-B048-85BDC9FD1C3A}</a:tableStyleId>
              </a:tblPr>
              <a:tblGrid>
                <a:gridCol w="1341148">
                  <a:extLst>
                    <a:ext uri="{9D8B030D-6E8A-4147-A177-3AD203B41FA5}">
                      <a16:colId xmlns:a16="http://schemas.microsoft.com/office/drawing/2014/main" val="20000"/>
                    </a:ext>
                  </a:extLst>
                </a:gridCol>
                <a:gridCol w="864296">
                  <a:extLst>
                    <a:ext uri="{9D8B030D-6E8A-4147-A177-3AD203B41FA5}">
                      <a16:colId xmlns:a16="http://schemas.microsoft.com/office/drawing/2014/main" val="20001"/>
                    </a:ext>
                  </a:extLst>
                </a:gridCol>
                <a:gridCol w="864296">
                  <a:extLst>
                    <a:ext uri="{9D8B030D-6E8A-4147-A177-3AD203B41FA5}">
                      <a16:colId xmlns:a16="http://schemas.microsoft.com/office/drawing/2014/main" val="20002"/>
                    </a:ext>
                  </a:extLst>
                </a:gridCol>
                <a:gridCol w="864296">
                  <a:extLst>
                    <a:ext uri="{9D8B030D-6E8A-4147-A177-3AD203B41FA5}">
                      <a16:colId xmlns:a16="http://schemas.microsoft.com/office/drawing/2014/main" val="20003"/>
                    </a:ext>
                  </a:extLst>
                </a:gridCol>
                <a:gridCol w="864296">
                  <a:extLst>
                    <a:ext uri="{9D8B030D-6E8A-4147-A177-3AD203B41FA5}">
                      <a16:colId xmlns:a16="http://schemas.microsoft.com/office/drawing/2014/main" val="20004"/>
                    </a:ext>
                  </a:extLst>
                </a:gridCol>
                <a:gridCol w="864296">
                  <a:extLst>
                    <a:ext uri="{9D8B030D-6E8A-4147-A177-3AD203B41FA5}">
                      <a16:colId xmlns:a16="http://schemas.microsoft.com/office/drawing/2014/main" val="20005"/>
                    </a:ext>
                  </a:extLst>
                </a:gridCol>
                <a:gridCol w="864296">
                  <a:extLst>
                    <a:ext uri="{9D8B030D-6E8A-4147-A177-3AD203B41FA5}">
                      <a16:colId xmlns:a16="http://schemas.microsoft.com/office/drawing/2014/main" val="20006"/>
                    </a:ext>
                  </a:extLst>
                </a:gridCol>
              </a:tblGrid>
              <a:tr h="396393">
                <a:tc rowSpan="2">
                  <a:txBody>
                    <a:bodyPr/>
                    <a:lstStyle/>
                    <a:p>
                      <a:pPr algn="ctr" fontAlgn="ctr"/>
                      <a:r>
                        <a:rPr lang="es-ES_tradnl" sz="1200" b="1" u="none" strike="noStrike" dirty="0">
                          <a:effectLst/>
                        </a:rPr>
                        <a:t>Voltaje de prueba</a:t>
                      </a:r>
                      <a:endParaRPr lang="es-ES_tradnl" sz="1200" b="1" i="0" u="none" strike="noStrike" dirty="0">
                        <a:solidFill>
                          <a:srgbClr val="000000"/>
                        </a:solidFill>
                        <a:effectLst/>
                        <a:latin typeface="Calibri" charset="0"/>
                      </a:endParaRPr>
                    </a:p>
                  </a:txBody>
                  <a:tcPr marL="4445" marR="4445" marT="4445" marB="0" anchor="ctr"/>
                </a:tc>
                <a:tc gridSpan="2">
                  <a:txBody>
                    <a:bodyPr/>
                    <a:lstStyle/>
                    <a:p>
                      <a:pPr algn="ctr" fontAlgn="ctr"/>
                      <a:r>
                        <a:rPr lang="es-ES_tradnl" sz="1200" b="1" u="none" strike="noStrike" dirty="0">
                          <a:effectLst/>
                        </a:rPr>
                        <a:t>Capacitancia máxima en </a:t>
                      </a:r>
                      <a:r>
                        <a:rPr lang="es-ES_tradnl" sz="1200" b="1" u="none" strike="noStrike" dirty="0" err="1">
                          <a:effectLst/>
                        </a:rPr>
                        <a:t>uF</a:t>
                      </a:r>
                      <a:r>
                        <a:rPr lang="es-ES_tradnl" sz="1200" b="1" u="none" strike="noStrike" dirty="0">
                          <a:effectLst/>
                        </a:rPr>
                        <a:t> a 100 </a:t>
                      </a:r>
                      <a:r>
                        <a:rPr lang="es-ES_tradnl" sz="1200" b="1" u="none" strike="noStrike" dirty="0" err="1">
                          <a:effectLst/>
                        </a:rPr>
                        <a:t>mA</a:t>
                      </a:r>
                      <a:endParaRPr lang="es-ES_tradnl" sz="1200" b="1" i="0" u="none" strike="noStrike" dirty="0">
                        <a:solidFill>
                          <a:srgbClr val="000000"/>
                        </a:solidFill>
                        <a:effectLst/>
                        <a:latin typeface="Calibri" charset="0"/>
                      </a:endParaRPr>
                    </a:p>
                  </a:txBody>
                  <a:tcPr marL="4445" marR="4445" marT="4445" marB="0" anchor="ctr"/>
                </a:tc>
                <a:tc hMerge="1">
                  <a:txBody>
                    <a:bodyPr/>
                    <a:lstStyle/>
                    <a:p>
                      <a:endParaRPr lang="es-ES_tradnl"/>
                    </a:p>
                  </a:txBody>
                  <a:tcPr/>
                </a:tc>
                <a:tc gridSpan="2">
                  <a:txBody>
                    <a:bodyPr/>
                    <a:lstStyle/>
                    <a:p>
                      <a:pPr algn="ctr" fontAlgn="ctr"/>
                      <a:r>
                        <a:rPr lang="es-ES_tradnl" sz="1200" b="1" u="none" strike="noStrike" dirty="0">
                          <a:effectLst/>
                        </a:rPr>
                        <a:t>Capacitancia máxima en </a:t>
                      </a:r>
                      <a:r>
                        <a:rPr lang="es-ES_tradnl" sz="1200" b="1" u="none" strike="noStrike" dirty="0" err="1">
                          <a:effectLst/>
                        </a:rPr>
                        <a:t>uF</a:t>
                      </a:r>
                      <a:r>
                        <a:rPr lang="es-ES_tradnl" sz="1200" b="1" u="none" strike="noStrike" dirty="0">
                          <a:effectLst/>
                        </a:rPr>
                        <a:t> a 300 </a:t>
                      </a:r>
                      <a:r>
                        <a:rPr lang="es-ES_tradnl" sz="1200" b="1" u="none" strike="noStrike" dirty="0" err="1">
                          <a:effectLst/>
                        </a:rPr>
                        <a:t>mA</a:t>
                      </a:r>
                      <a:endParaRPr lang="es-ES_tradnl" sz="1200" b="1" i="0" u="none" strike="noStrike" dirty="0">
                        <a:solidFill>
                          <a:srgbClr val="000000"/>
                        </a:solidFill>
                        <a:effectLst/>
                        <a:latin typeface="Calibri" charset="0"/>
                      </a:endParaRPr>
                    </a:p>
                  </a:txBody>
                  <a:tcPr marL="4445" marR="4445" marT="4445" marB="0" anchor="ctr"/>
                </a:tc>
                <a:tc hMerge="1">
                  <a:txBody>
                    <a:bodyPr/>
                    <a:lstStyle/>
                    <a:p>
                      <a:endParaRPr lang="es-ES_tradnl"/>
                    </a:p>
                  </a:txBody>
                  <a:tcPr/>
                </a:tc>
                <a:tc gridSpan="2">
                  <a:txBody>
                    <a:bodyPr/>
                    <a:lstStyle/>
                    <a:p>
                      <a:pPr algn="ctr" fontAlgn="ctr"/>
                      <a:r>
                        <a:rPr lang="es-ES_tradnl" sz="1200" b="1" u="none" strike="noStrike" dirty="0">
                          <a:effectLst/>
                        </a:rPr>
                        <a:t>Capacitancia máxima en </a:t>
                      </a:r>
                      <a:r>
                        <a:rPr lang="es-ES_tradnl" sz="1200" b="1" u="none" strike="noStrike" dirty="0" err="1">
                          <a:effectLst/>
                        </a:rPr>
                        <a:t>uF</a:t>
                      </a:r>
                      <a:r>
                        <a:rPr lang="es-ES_tradnl" sz="1200" b="1" u="none" strike="noStrike" dirty="0">
                          <a:effectLst/>
                        </a:rPr>
                        <a:t> a 500 </a:t>
                      </a:r>
                      <a:r>
                        <a:rPr lang="es-ES_tradnl" sz="1200" b="1" u="none" strike="noStrike" dirty="0" err="1">
                          <a:effectLst/>
                        </a:rPr>
                        <a:t>mA</a:t>
                      </a:r>
                      <a:endParaRPr lang="es-ES_tradnl" sz="1200" b="1" i="0" u="none" strike="noStrike" dirty="0">
                        <a:solidFill>
                          <a:srgbClr val="000000"/>
                        </a:solidFill>
                        <a:effectLst/>
                        <a:latin typeface="Calibri" charset="0"/>
                      </a:endParaRPr>
                    </a:p>
                  </a:txBody>
                  <a:tcPr marL="4445" marR="4445" marT="4445" marB="0" anchor="ctr"/>
                </a:tc>
                <a:tc hMerge="1">
                  <a:txBody>
                    <a:bodyPr/>
                    <a:lstStyle/>
                    <a:p>
                      <a:endParaRPr lang="es-ES_tradnl"/>
                    </a:p>
                  </a:txBody>
                  <a:tcPr/>
                </a:tc>
                <a:extLst>
                  <a:ext uri="{0D108BD9-81ED-4DB2-BD59-A6C34878D82A}">
                    <a16:rowId xmlns:a16="http://schemas.microsoft.com/office/drawing/2014/main" val="10000"/>
                  </a:ext>
                </a:extLst>
              </a:tr>
              <a:tr h="200576">
                <a:tc vMerge="1">
                  <a:txBody>
                    <a:bodyPr/>
                    <a:lstStyle/>
                    <a:p>
                      <a:endParaRPr lang="es-ES_tradnl"/>
                    </a:p>
                  </a:txBody>
                  <a:tcPr/>
                </a:tc>
                <a:tc>
                  <a:txBody>
                    <a:bodyPr/>
                    <a:lstStyle/>
                    <a:p>
                      <a:pPr algn="ctr" fontAlgn="ctr"/>
                      <a:r>
                        <a:rPr lang="tr-TR" sz="1200" b="1" u="none" strike="noStrike">
                          <a:effectLst/>
                        </a:rPr>
                        <a:t>60 Hz</a:t>
                      </a:r>
                      <a:endParaRPr lang="tr-TR" sz="1200" b="1" i="0" u="none" strike="noStrike">
                        <a:solidFill>
                          <a:srgbClr val="000000"/>
                        </a:solidFill>
                        <a:effectLst/>
                        <a:latin typeface="Calibri" charset="0"/>
                      </a:endParaRPr>
                    </a:p>
                  </a:txBody>
                  <a:tcPr marL="4445" marR="4445" marT="4445" marB="0" anchor="ctr"/>
                </a:tc>
                <a:tc>
                  <a:txBody>
                    <a:bodyPr/>
                    <a:lstStyle/>
                    <a:p>
                      <a:pPr algn="ctr" fontAlgn="ctr"/>
                      <a:r>
                        <a:rPr lang="tr-TR" sz="1200" b="1" u="none" strike="noStrike">
                          <a:effectLst/>
                        </a:rPr>
                        <a:t>50 Hz</a:t>
                      </a:r>
                      <a:endParaRPr lang="tr-TR" sz="1200" b="1" i="0" u="none" strike="noStrike">
                        <a:solidFill>
                          <a:srgbClr val="000000"/>
                        </a:solidFill>
                        <a:effectLst/>
                        <a:latin typeface="Calibri" charset="0"/>
                      </a:endParaRPr>
                    </a:p>
                  </a:txBody>
                  <a:tcPr marL="4445" marR="4445" marT="4445" marB="0" anchor="ctr"/>
                </a:tc>
                <a:tc>
                  <a:txBody>
                    <a:bodyPr/>
                    <a:lstStyle/>
                    <a:p>
                      <a:pPr algn="ctr" fontAlgn="ctr"/>
                      <a:r>
                        <a:rPr lang="tr-TR" sz="1200" b="1" u="none" strike="noStrike">
                          <a:effectLst/>
                        </a:rPr>
                        <a:t>60 Hz</a:t>
                      </a:r>
                      <a:endParaRPr lang="tr-TR" sz="1200" b="1" i="0" u="none" strike="noStrike">
                        <a:solidFill>
                          <a:srgbClr val="000000"/>
                        </a:solidFill>
                        <a:effectLst/>
                        <a:latin typeface="Calibri" charset="0"/>
                      </a:endParaRPr>
                    </a:p>
                  </a:txBody>
                  <a:tcPr marL="4445" marR="4445" marT="4445" marB="0" anchor="ctr"/>
                </a:tc>
                <a:tc>
                  <a:txBody>
                    <a:bodyPr/>
                    <a:lstStyle/>
                    <a:p>
                      <a:pPr algn="ctr" fontAlgn="ctr"/>
                      <a:r>
                        <a:rPr lang="tr-TR" sz="1200" b="1" u="none" strike="noStrike">
                          <a:effectLst/>
                        </a:rPr>
                        <a:t>50 Hz</a:t>
                      </a:r>
                      <a:endParaRPr lang="tr-TR" sz="1200" b="1" i="0" u="none" strike="noStrike">
                        <a:solidFill>
                          <a:srgbClr val="000000"/>
                        </a:solidFill>
                        <a:effectLst/>
                        <a:latin typeface="Calibri" charset="0"/>
                      </a:endParaRPr>
                    </a:p>
                  </a:txBody>
                  <a:tcPr marL="4445" marR="4445" marT="4445" marB="0" anchor="ctr"/>
                </a:tc>
                <a:tc>
                  <a:txBody>
                    <a:bodyPr/>
                    <a:lstStyle/>
                    <a:p>
                      <a:pPr algn="ctr" fontAlgn="ctr"/>
                      <a:r>
                        <a:rPr lang="tr-TR" sz="1200" b="1" u="none" strike="noStrike">
                          <a:effectLst/>
                        </a:rPr>
                        <a:t>60 Hz</a:t>
                      </a:r>
                      <a:endParaRPr lang="tr-TR" sz="1200" b="1" i="0" u="none" strike="noStrike">
                        <a:solidFill>
                          <a:srgbClr val="000000"/>
                        </a:solidFill>
                        <a:effectLst/>
                        <a:latin typeface="Calibri" charset="0"/>
                      </a:endParaRPr>
                    </a:p>
                  </a:txBody>
                  <a:tcPr marL="4445" marR="4445" marT="4445" marB="0" anchor="ctr"/>
                </a:tc>
                <a:tc>
                  <a:txBody>
                    <a:bodyPr/>
                    <a:lstStyle/>
                    <a:p>
                      <a:pPr algn="ctr" fontAlgn="ctr"/>
                      <a:r>
                        <a:rPr lang="tr-TR" sz="1200" b="1" u="none" strike="noStrike" dirty="0">
                          <a:effectLst/>
                        </a:rPr>
                        <a:t>50 Hz</a:t>
                      </a:r>
                      <a:endParaRPr lang="tr-TR" sz="1200" b="1" i="0" u="none" strike="noStrike" dirty="0">
                        <a:solidFill>
                          <a:srgbClr val="000000"/>
                        </a:solidFill>
                        <a:effectLst/>
                        <a:latin typeface="Calibri" charset="0"/>
                      </a:endParaRPr>
                    </a:p>
                  </a:txBody>
                  <a:tcPr marL="4445" marR="4445" marT="4445" marB="0" anchor="ctr"/>
                </a:tc>
                <a:extLst>
                  <a:ext uri="{0D108BD9-81ED-4DB2-BD59-A6C34878D82A}">
                    <a16:rowId xmlns:a16="http://schemas.microsoft.com/office/drawing/2014/main" val="10001"/>
                  </a:ext>
                </a:extLst>
              </a:tr>
              <a:tr h="209436">
                <a:tc>
                  <a:txBody>
                    <a:bodyPr/>
                    <a:lstStyle/>
                    <a:p>
                      <a:pPr algn="ctr" fontAlgn="ctr"/>
                      <a:r>
                        <a:rPr lang="nb-NO" sz="1200" u="none" strike="noStrike" dirty="0">
                          <a:effectLst/>
                        </a:rPr>
                        <a:t>0.025</a:t>
                      </a:r>
                      <a:endParaRPr lang="nb-NO" sz="1200" b="0" i="0" u="none" strike="noStrike" dirty="0">
                        <a:solidFill>
                          <a:srgbClr val="000000"/>
                        </a:solidFill>
                        <a:effectLst/>
                        <a:latin typeface="Calibri" charset="0"/>
                      </a:endParaRPr>
                    </a:p>
                  </a:txBody>
                  <a:tcPr marL="4445" marR="4445" marT="4445" marB="0" anchor="ctr"/>
                </a:tc>
                <a:tc>
                  <a:txBody>
                    <a:bodyPr/>
                    <a:lstStyle/>
                    <a:p>
                      <a:pPr algn="ctr" fontAlgn="ctr"/>
                      <a:r>
                        <a:rPr lang="cs-CZ" sz="1200" u="none" strike="noStrike">
                          <a:effectLst/>
                        </a:rPr>
                        <a:t>11</a:t>
                      </a:r>
                      <a:endParaRPr lang="cs-CZ" sz="1200" b="0" i="0" u="none" strike="noStrike">
                        <a:solidFill>
                          <a:srgbClr val="000000"/>
                        </a:solidFill>
                        <a:effectLst/>
                        <a:latin typeface="Calibri" charset="0"/>
                      </a:endParaRPr>
                    </a:p>
                  </a:txBody>
                  <a:tcPr marL="4445" marR="4445" marT="4445" marB="0" anchor="ctr"/>
                </a:tc>
                <a:tc>
                  <a:txBody>
                    <a:bodyPr/>
                    <a:lstStyle/>
                    <a:p>
                      <a:pPr algn="ctr" fontAlgn="ctr"/>
                      <a:r>
                        <a:rPr lang="is-IS" sz="1200" u="none" strike="noStrike">
                          <a:effectLst/>
                        </a:rPr>
                        <a:t>13</a:t>
                      </a:r>
                      <a:endParaRPr lang="is-IS" sz="1200" b="0" i="0" u="none" strike="noStrike">
                        <a:solidFill>
                          <a:srgbClr val="000000"/>
                        </a:solidFill>
                        <a:effectLst/>
                        <a:latin typeface="Calibri" charset="0"/>
                      </a:endParaRPr>
                    </a:p>
                  </a:txBody>
                  <a:tcPr marL="4445" marR="4445" marT="4445" marB="0" anchor="ctr"/>
                </a:tc>
                <a:tc>
                  <a:txBody>
                    <a:bodyPr/>
                    <a:lstStyle/>
                    <a:p>
                      <a:pPr algn="ctr" fontAlgn="ctr"/>
                      <a:r>
                        <a:rPr lang="is-IS" sz="1200" u="none" strike="noStrike">
                          <a:effectLst/>
                        </a:rPr>
                        <a:t>32</a:t>
                      </a:r>
                      <a:endParaRPr lang="is-IS" sz="1200" b="0" i="0" u="none" strike="noStrike">
                        <a:solidFill>
                          <a:srgbClr val="000000"/>
                        </a:solidFill>
                        <a:effectLst/>
                        <a:latin typeface="Calibri" charset="0"/>
                      </a:endParaRPr>
                    </a:p>
                  </a:txBody>
                  <a:tcPr marL="4445" marR="4445" marT="4445" marB="0" anchor="ctr"/>
                </a:tc>
                <a:tc>
                  <a:txBody>
                    <a:bodyPr/>
                    <a:lstStyle/>
                    <a:p>
                      <a:pPr algn="ctr" fontAlgn="ctr"/>
                      <a:r>
                        <a:rPr lang="es-ES_tradnl" sz="1200" u="none" strike="noStrike">
                          <a:effectLst/>
                        </a:rPr>
                        <a:t>38</a:t>
                      </a:r>
                      <a:endParaRPr lang="es-ES_tradnl" sz="1200" b="0" i="0" u="none" strike="noStrike">
                        <a:solidFill>
                          <a:srgbClr val="000000"/>
                        </a:solidFill>
                        <a:effectLst/>
                        <a:latin typeface="Calibri" charset="0"/>
                      </a:endParaRPr>
                    </a:p>
                  </a:txBody>
                  <a:tcPr marL="4445" marR="4445" marT="4445" marB="0" anchor="ctr"/>
                </a:tc>
                <a:tc>
                  <a:txBody>
                    <a:bodyPr/>
                    <a:lstStyle/>
                    <a:p>
                      <a:pPr algn="ctr" fontAlgn="ctr"/>
                      <a:r>
                        <a:rPr lang="es-ES_tradnl" sz="1200" u="none" strike="noStrike">
                          <a:effectLst/>
                        </a:rPr>
                        <a:t>53</a:t>
                      </a:r>
                      <a:endParaRPr lang="es-ES_tradnl" sz="1200" b="0" i="0" u="none" strike="noStrike">
                        <a:solidFill>
                          <a:srgbClr val="000000"/>
                        </a:solidFill>
                        <a:effectLst/>
                        <a:latin typeface="Calibri" charset="0"/>
                      </a:endParaRPr>
                    </a:p>
                  </a:txBody>
                  <a:tcPr marL="4445" marR="4445" marT="4445" marB="0" anchor="ctr"/>
                </a:tc>
                <a:tc>
                  <a:txBody>
                    <a:bodyPr/>
                    <a:lstStyle/>
                    <a:p>
                      <a:pPr algn="ctr" fontAlgn="ctr"/>
                      <a:r>
                        <a:rPr lang="es-ES_tradnl" sz="1200" u="none" strike="noStrike">
                          <a:effectLst/>
                        </a:rPr>
                        <a:t>64</a:t>
                      </a:r>
                      <a:endParaRPr lang="es-ES_tradnl" sz="1200" b="0" i="0" u="none" strike="noStrike">
                        <a:solidFill>
                          <a:srgbClr val="000000"/>
                        </a:solidFill>
                        <a:effectLst/>
                        <a:latin typeface="Calibri" charset="0"/>
                      </a:endParaRPr>
                    </a:p>
                  </a:txBody>
                  <a:tcPr marL="4445" marR="4445" marT="4445" marB="0" anchor="ctr"/>
                </a:tc>
                <a:extLst>
                  <a:ext uri="{0D108BD9-81ED-4DB2-BD59-A6C34878D82A}">
                    <a16:rowId xmlns:a16="http://schemas.microsoft.com/office/drawing/2014/main" val="10002"/>
                  </a:ext>
                </a:extLst>
              </a:tr>
              <a:tr h="209436">
                <a:tc>
                  <a:txBody>
                    <a:bodyPr/>
                    <a:lstStyle/>
                    <a:p>
                      <a:pPr algn="ctr" fontAlgn="ctr"/>
                      <a:r>
                        <a:rPr lang="pt-BR" sz="1200" u="none" strike="noStrike">
                          <a:effectLst/>
                        </a:rPr>
                        <a:t>0.05</a:t>
                      </a:r>
                      <a:endParaRPr lang="pt-BR" sz="1200" b="0" i="0" u="none" strike="noStrike">
                        <a:solidFill>
                          <a:srgbClr val="000000"/>
                        </a:solidFill>
                        <a:effectLst/>
                        <a:latin typeface="Calibri" charset="0"/>
                      </a:endParaRPr>
                    </a:p>
                  </a:txBody>
                  <a:tcPr marL="4445" marR="4445" marT="4445" marB="0" anchor="ctr"/>
                </a:tc>
                <a:tc>
                  <a:txBody>
                    <a:bodyPr/>
                    <a:lstStyle/>
                    <a:p>
                      <a:pPr algn="ctr" fontAlgn="ctr"/>
                      <a:r>
                        <a:rPr lang="nb-NO" sz="1200" u="none" strike="noStrike">
                          <a:effectLst/>
                        </a:rPr>
                        <a:t>5.3</a:t>
                      </a:r>
                      <a:endParaRPr lang="nb-NO" sz="1200" b="0" i="0" u="none" strike="noStrike">
                        <a:solidFill>
                          <a:srgbClr val="000000"/>
                        </a:solidFill>
                        <a:effectLst/>
                        <a:latin typeface="Calibri" charset="0"/>
                      </a:endParaRPr>
                    </a:p>
                  </a:txBody>
                  <a:tcPr marL="4445" marR="4445" marT="4445" marB="0" anchor="ctr"/>
                </a:tc>
                <a:tc>
                  <a:txBody>
                    <a:bodyPr/>
                    <a:lstStyle/>
                    <a:p>
                      <a:pPr algn="ctr" fontAlgn="ctr"/>
                      <a:r>
                        <a:rPr lang="hr-HR" sz="1200" u="none" strike="noStrike">
                          <a:effectLst/>
                        </a:rPr>
                        <a:t>6.3</a:t>
                      </a:r>
                      <a:endParaRPr lang="hr-HR" sz="1200" b="0" i="0" u="none" strike="noStrike">
                        <a:solidFill>
                          <a:srgbClr val="000000"/>
                        </a:solidFill>
                        <a:effectLst/>
                        <a:latin typeface="Calibri" charset="0"/>
                      </a:endParaRPr>
                    </a:p>
                  </a:txBody>
                  <a:tcPr marL="4445" marR="4445" marT="4445" marB="0" anchor="ctr"/>
                </a:tc>
                <a:tc>
                  <a:txBody>
                    <a:bodyPr/>
                    <a:lstStyle/>
                    <a:p>
                      <a:pPr algn="ctr" fontAlgn="ctr"/>
                      <a:r>
                        <a:rPr lang="es-ES_tradnl" sz="1200" u="none" strike="noStrike">
                          <a:effectLst/>
                        </a:rPr>
                        <a:t>16</a:t>
                      </a:r>
                      <a:endParaRPr lang="es-ES_tradnl" sz="1200" b="0" i="0" u="none" strike="noStrike">
                        <a:solidFill>
                          <a:srgbClr val="000000"/>
                        </a:solidFill>
                        <a:effectLst/>
                        <a:latin typeface="Calibri" charset="0"/>
                      </a:endParaRPr>
                    </a:p>
                  </a:txBody>
                  <a:tcPr marL="4445" marR="4445" marT="4445" marB="0" anchor="ctr"/>
                </a:tc>
                <a:tc>
                  <a:txBody>
                    <a:bodyPr/>
                    <a:lstStyle/>
                    <a:p>
                      <a:pPr algn="ctr" fontAlgn="ctr"/>
                      <a:r>
                        <a:rPr lang="es-ES_tradnl" sz="1200" u="none" strike="noStrike">
                          <a:effectLst/>
                        </a:rPr>
                        <a:t>19</a:t>
                      </a:r>
                      <a:endParaRPr lang="es-ES_tradnl" sz="1200" b="0" i="0" u="none" strike="noStrike">
                        <a:solidFill>
                          <a:srgbClr val="000000"/>
                        </a:solidFill>
                        <a:effectLst/>
                        <a:latin typeface="Calibri" charset="0"/>
                      </a:endParaRPr>
                    </a:p>
                  </a:txBody>
                  <a:tcPr marL="4445" marR="4445" marT="4445" marB="0" anchor="ctr"/>
                </a:tc>
                <a:tc>
                  <a:txBody>
                    <a:bodyPr/>
                    <a:lstStyle/>
                    <a:p>
                      <a:pPr algn="ctr" fontAlgn="ctr"/>
                      <a:r>
                        <a:rPr lang="is-IS" sz="1200" u="none" strike="noStrike">
                          <a:effectLst/>
                        </a:rPr>
                        <a:t>27</a:t>
                      </a:r>
                      <a:endParaRPr lang="is-IS" sz="1200" b="0" i="0" u="none" strike="noStrike">
                        <a:solidFill>
                          <a:srgbClr val="000000"/>
                        </a:solidFill>
                        <a:effectLst/>
                        <a:latin typeface="Calibri" charset="0"/>
                      </a:endParaRPr>
                    </a:p>
                  </a:txBody>
                  <a:tcPr marL="4445" marR="4445" marT="4445" marB="0" anchor="ctr"/>
                </a:tc>
                <a:tc>
                  <a:txBody>
                    <a:bodyPr/>
                    <a:lstStyle/>
                    <a:p>
                      <a:pPr algn="ctr" fontAlgn="ctr"/>
                      <a:r>
                        <a:rPr lang="is-IS" sz="1200" u="none" strike="noStrike">
                          <a:effectLst/>
                        </a:rPr>
                        <a:t>32</a:t>
                      </a:r>
                      <a:endParaRPr lang="is-IS" sz="1200" b="0" i="0" u="none" strike="noStrike">
                        <a:solidFill>
                          <a:srgbClr val="000000"/>
                        </a:solidFill>
                        <a:effectLst/>
                        <a:latin typeface="Calibri" charset="0"/>
                      </a:endParaRPr>
                    </a:p>
                  </a:txBody>
                  <a:tcPr marL="4445" marR="4445" marT="4445" marB="0" anchor="ctr"/>
                </a:tc>
                <a:extLst>
                  <a:ext uri="{0D108BD9-81ED-4DB2-BD59-A6C34878D82A}">
                    <a16:rowId xmlns:a16="http://schemas.microsoft.com/office/drawing/2014/main" val="10003"/>
                  </a:ext>
                </a:extLst>
              </a:tr>
              <a:tr h="209436">
                <a:tc>
                  <a:txBody>
                    <a:bodyPr/>
                    <a:lstStyle/>
                    <a:p>
                      <a:pPr algn="ctr" fontAlgn="ctr"/>
                      <a:r>
                        <a:rPr lang="nb-NO" sz="1200" u="none" strike="noStrike">
                          <a:effectLst/>
                        </a:rPr>
                        <a:t>0.1</a:t>
                      </a:r>
                      <a:endParaRPr lang="nb-NO" sz="1200" b="0" i="0" u="none" strike="noStrike">
                        <a:solidFill>
                          <a:srgbClr val="000000"/>
                        </a:solidFill>
                        <a:effectLst/>
                        <a:latin typeface="Calibri" charset="0"/>
                      </a:endParaRPr>
                    </a:p>
                  </a:txBody>
                  <a:tcPr marL="4445" marR="4445" marT="4445" marB="0" anchor="ctr"/>
                </a:tc>
                <a:tc>
                  <a:txBody>
                    <a:bodyPr/>
                    <a:lstStyle/>
                    <a:p>
                      <a:pPr algn="ctr" fontAlgn="ctr"/>
                      <a:r>
                        <a:rPr lang="hr-HR" sz="1200" u="none" strike="noStrike">
                          <a:effectLst/>
                        </a:rPr>
                        <a:t>2.6</a:t>
                      </a:r>
                      <a:endParaRPr lang="hr-HR" sz="1200" b="0" i="0" u="none" strike="noStrike">
                        <a:solidFill>
                          <a:srgbClr val="000000"/>
                        </a:solidFill>
                        <a:effectLst/>
                        <a:latin typeface="Calibri" charset="0"/>
                      </a:endParaRPr>
                    </a:p>
                  </a:txBody>
                  <a:tcPr marL="4445" marR="4445" marT="4445" marB="0" anchor="ctr"/>
                </a:tc>
                <a:tc>
                  <a:txBody>
                    <a:bodyPr/>
                    <a:lstStyle/>
                    <a:p>
                      <a:pPr algn="ctr" fontAlgn="ctr"/>
                      <a:r>
                        <a:rPr lang="hr-HR" sz="1200" u="none" strike="noStrike">
                          <a:effectLst/>
                        </a:rPr>
                        <a:t>3.2</a:t>
                      </a:r>
                      <a:endParaRPr lang="hr-HR" sz="1200" b="0" i="0" u="none" strike="noStrike">
                        <a:solidFill>
                          <a:srgbClr val="000000"/>
                        </a:solidFill>
                        <a:effectLst/>
                        <a:latin typeface="Calibri" charset="0"/>
                      </a:endParaRPr>
                    </a:p>
                  </a:txBody>
                  <a:tcPr marL="4445" marR="4445" marT="4445" marB="0" anchor="ctr"/>
                </a:tc>
                <a:tc>
                  <a:txBody>
                    <a:bodyPr/>
                    <a:lstStyle/>
                    <a:p>
                      <a:pPr algn="ctr" fontAlgn="ctr"/>
                      <a:r>
                        <a:rPr lang="nb-NO" sz="1200" u="none" strike="noStrike">
                          <a:effectLst/>
                        </a:rPr>
                        <a:t>7.9</a:t>
                      </a:r>
                      <a:endParaRPr lang="nb-NO" sz="1200" b="0" i="0" u="none" strike="noStrike">
                        <a:solidFill>
                          <a:srgbClr val="000000"/>
                        </a:solidFill>
                        <a:effectLst/>
                        <a:latin typeface="Calibri" charset="0"/>
                      </a:endParaRPr>
                    </a:p>
                  </a:txBody>
                  <a:tcPr marL="4445" marR="4445" marT="4445" marB="0" anchor="ctr"/>
                </a:tc>
                <a:tc>
                  <a:txBody>
                    <a:bodyPr/>
                    <a:lstStyle/>
                    <a:p>
                      <a:pPr algn="ctr" fontAlgn="ctr"/>
                      <a:r>
                        <a:rPr lang="hr-HR" sz="1200" u="none" strike="noStrike">
                          <a:effectLst/>
                        </a:rPr>
                        <a:t>9.5</a:t>
                      </a:r>
                      <a:endParaRPr lang="hr-HR" sz="1200" b="0" i="0" u="none" strike="noStrike">
                        <a:solidFill>
                          <a:srgbClr val="000000"/>
                        </a:solidFill>
                        <a:effectLst/>
                        <a:latin typeface="Calibri" charset="0"/>
                      </a:endParaRPr>
                    </a:p>
                  </a:txBody>
                  <a:tcPr marL="4445" marR="4445" marT="4445" marB="0" anchor="ctr"/>
                </a:tc>
                <a:tc>
                  <a:txBody>
                    <a:bodyPr/>
                    <a:lstStyle/>
                    <a:p>
                      <a:pPr algn="ctr" fontAlgn="ctr"/>
                      <a:r>
                        <a:rPr lang="is-IS" sz="1200" u="none" strike="noStrike">
                          <a:effectLst/>
                        </a:rPr>
                        <a:t>13</a:t>
                      </a:r>
                      <a:endParaRPr lang="is-IS" sz="1200" b="0" i="0" u="none" strike="noStrike">
                        <a:solidFill>
                          <a:srgbClr val="000000"/>
                        </a:solidFill>
                        <a:effectLst/>
                        <a:latin typeface="Calibri" charset="0"/>
                      </a:endParaRPr>
                    </a:p>
                  </a:txBody>
                  <a:tcPr marL="4445" marR="4445" marT="4445" marB="0" anchor="ctr"/>
                </a:tc>
                <a:tc>
                  <a:txBody>
                    <a:bodyPr/>
                    <a:lstStyle/>
                    <a:p>
                      <a:pPr algn="ctr" fontAlgn="ctr"/>
                      <a:r>
                        <a:rPr lang="es-ES_tradnl" sz="1200" u="none" strike="noStrike">
                          <a:effectLst/>
                        </a:rPr>
                        <a:t>16</a:t>
                      </a:r>
                      <a:endParaRPr lang="es-ES_tradnl" sz="1200" b="0" i="0" u="none" strike="noStrike">
                        <a:solidFill>
                          <a:srgbClr val="000000"/>
                        </a:solidFill>
                        <a:effectLst/>
                        <a:latin typeface="Calibri" charset="0"/>
                      </a:endParaRPr>
                    </a:p>
                  </a:txBody>
                  <a:tcPr marL="4445" marR="4445" marT="4445" marB="0" anchor="ctr"/>
                </a:tc>
                <a:extLst>
                  <a:ext uri="{0D108BD9-81ED-4DB2-BD59-A6C34878D82A}">
                    <a16:rowId xmlns:a16="http://schemas.microsoft.com/office/drawing/2014/main" val="10004"/>
                  </a:ext>
                </a:extLst>
              </a:tr>
              <a:tr h="209436">
                <a:tc>
                  <a:txBody>
                    <a:bodyPr/>
                    <a:lstStyle/>
                    <a:p>
                      <a:pPr algn="ctr" fontAlgn="ctr"/>
                      <a:r>
                        <a:rPr lang="nb-NO" sz="1200" u="none" strike="noStrike">
                          <a:effectLst/>
                        </a:rPr>
                        <a:t>0.25</a:t>
                      </a:r>
                      <a:endParaRPr lang="nb-NO" sz="1200" b="0" i="0" u="none" strike="noStrike">
                        <a:solidFill>
                          <a:srgbClr val="000000"/>
                        </a:solidFill>
                        <a:effectLst/>
                        <a:latin typeface="Calibri" charset="0"/>
                      </a:endParaRPr>
                    </a:p>
                  </a:txBody>
                  <a:tcPr marL="4445" marR="4445" marT="4445" marB="0" anchor="ctr"/>
                </a:tc>
                <a:tc>
                  <a:txBody>
                    <a:bodyPr/>
                    <a:lstStyle/>
                    <a:p>
                      <a:pPr algn="ctr" fontAlgn="ctr"/>
                      <a:r>
                        <a:rPr lang="nb-NO" sz="1200" u="none" strike="noStrike">
                          <a:effectLst/>
                        </a:rPr>
                        <a:t>1.1</a:t>
                      </a:r>
                      <a:endParaRPr lang="nb-NO" sz="1200" b="0" i="0" u="none" strike="noStrike">
                        <a:solidFill>
                          <a:srgbClr val="000000"/>
                        </a:solidFill>
                        <a:effectLst/>
                        <a:latin typeface="Calibri" charset="0"/>
                      </a:endParaRPr>
                    </a:p>
                  </a:txBody>
                  <a:tcPr marL="4445" marR="4445" marT="4445" marB="0" anchor="ctr"/>
                </a:tc>
                <a:tc>
                  <a:txBody>
                    <a:bodyPr/>
                    <a:lstStyle/>
                    <a:p>
                      <a:pPr algn="ctr" fontAlgn="ctr"/>
                      <a:r>
                        <a:rPr lang="nb-NO" sz="1200" u="none" strike="noStrike">
                          <a:effectLst/>
                        </a:rPr>
                        <a:t>1.3</a:t>
                      </a:r>
                      <a:endParaRPr lang="nb-NO" sz="1200" b="0" i="0" u="none" strike="noStrike">
                        <a:solidFill>
                          <a:srgbClr val="000000"/>
                        </a:solidFill>
                        <a:effectLst/>
                        <a:latin typeface="Calibri" charset="0"/>
                      </a:endParaRPr>
                    </a:p>
                  </a:txBody>
                  <a:tcPr marL="4445" marR="4445" marT="4445" marB="0" anchor="ctr"/>
                </a:tc>
                <a:tc>
                  <a:txBody>
                    <a:bodyPr/>
                    <a:lstStyle/>
                    <a:p>
                      <a:pPr algn="ctr" fontAlgn="ctr"/>
                      <a:r>
                        <a:rPr lang="hr-HR" sz="1200" u="none" strike="noStrike">
                          <a:effectLst/>
                        </a:rPr>
                        <a:t>3.2</a:t>
                      </a:r>
                      <a:endParaRPr lang="hr-HR" sz="1200" b="0" i="0" u="none" strike="noStrike">
                        <a:solidFill>
                          <a:srgbClr val="000000"/>
                        </a:solidFill>
                        <a:effectLst/>
                        <a:latin typeface="Calibri" charset="0"/>
                      </a:endParaRPr>
                    </a:p>
                  </a:txBody>
                  <a:tcPr marL="4445" marR="4445" marT="4445" marB="0" anchor="ctr"/>
                </a:tc>
                <a:tc>
                  <a:txBody>
                    <a:bodyPr/>
                    <a:lstStyle/>
                    <a:p>
                      <a:pPr algn="ctr" fontAlgn="ctr"/>
                      <a:r>
                        <a:rPr lang="hr-HR" sz="1200" u="none" strike="noStrike">
                          <a:effectLst/>
                        </a:rPr>
                        <a:t>3.8</a:t>
                      </a:r>
                      <a:endParaRPr lang="hr-HR" sz="1200" b="0" i="0" u="none" strike="noStrike">
                        <a:solidFill>
                          <a:srgbClr val="000000"/>
                        </a:solidFill>
                        <a:effectLst/>
                        <a:latin typeface="Calibri" charset="0"/>
                      </a:endParaRPr>
                    </a:p>
                  </a:txBody>
                  <a:tcPr marL="4445" marR="4445" marT="4445" marB="0" anchor="ctr"/>
                </a:tc>
                <a:tc>
                  <a:txBody>
                    <a:bodyPr/>
                    <a:lstStyle/>
                    <a:p>
                      <a:pPr algn="ctr" fontAlgn="ctr"/>
                      <a:r>
                        <a:rPr lang="nb-NO" sz="1200" u="none" strike="noStrike">
                          <a:effectLst/>
                        </a:rPr>
                        <a:t>5.3</a:t>
                      </a:r>
                      <a:endParaRPr lang="nb-NO" sz="1200" b="0" i="0" u="none" strike="noStrike">
                        <a:solidFill>
                          <a:srgbClr val="000000"/>
                        </a:solidFill>
                        <a:effectLst/>
                        <a:latin typeface="Calibri" charset="0"/>
                      </a:endParaRPr>
                    </a:p>
                  </a:txBody>
                  <a:tcPr marL="4445" marR="4445" marT="4445" marB="0" anchor="ctr"/>
                </a:tc>
                <a:tc>
                  <a:txBody>
                    <a:bodyPr/>
                    <a:lstStyle/>
                    <a:p>
                      <a:pPr algn="ctr" fontAlgn="ctr"/>
                      <a:r>
                        <a:rPr lang="hr-HR" sz="1200" u="none" strike="noStrike">
                          <a:effectLst/>
                        </a:rPr>
                        <a:t>6.4</a:t>
                      </a:r>
                      <a:endParaRPr lang="hr-HR" sz="1200" b="0" i="0" u="none" strike="noStrike">
                        <a:solidFill>
                          <a:srgbClr val="000000"/>
                        </a:solidFill>
                        <a:effectLst/>
                        <a:latin typeface="Calibri" charset="0"/>
                      </a:endParaRPr>
                    </a:p>
                  </a:txBody>
                  <a:tcPr marL="4445" marR="4445" marT="4445" marB="0" anchor="ctr"/>
                </a:tc>
                <a:extLst>
                  <a:ext uri="{0D108BD9-81ED-4DB2-BD59-A6C34878D82A}">
                    <a16:rowId xmlns:a16="http://schemas.microsoft.com/office/drawing/2014/main" val="10005"/>
                  </a:ext>
                </a:extLst>
              </a:tr>
              <a:tr h="209436">
                <a:tc>
                  <a:txBody>
                    <a:bodyPr/>
                    <a:lstStyle/>
                    <a:p>
                      <a:pPr algn="ctr" fontAlgn="ctr"/>
                      <a:r>
                        <a:rPr lang="nb-NO" sz="1200" u="none" strike="noStrike">
                          <a:effectLst/>
                        </a:rPr>
                        <a:t>0.5</a:t>
                      </a:r>
                      <a:endParaRPr lang="nb-NO" sz="1200" b="0" i="0" u="none" strike="noStrike">
                        <a:solidFill>
                          <a:srgbClr val="000000"/>
                        </a:solidFill>
                        <a:effectLst/>
                        <a:latin typeface="Calibri" charset="0"/>
                      </a:endParaRPr>
                    </a:p>
                  </a:txBody>
                  <a:tcPr marL="4445" marR="4445" marT="4445" marB="0" anchor="ctr"/>
                </a:tc>
                <a:tc>
                  <a:txBody>
                    <a:bodyPr/>
                    <a:lstStyle/>
                    <a:p>
                      <a:pPr algn="ctr" fontAlgn="ctr"/>
                      <a:r>
                        <a:rPr lang="nb-NO" sz="1200" u="none" strike="noStrike">
                          <a:effectLst/>
                        </a:rPr>
                        <a:t>0.53</a:t>
                      </a:r>
                      <a:endParaRPr lang="nb-NO" sz="1200" b="0" i="0" u="none" strike="noStrike">
                        <a:solidFill>
                          <a:srgbClr val="000000"/>
                        </a:solidFill>
                        <a:effectLst/>
                        <a:latin typeface="Calibri" charset="0"/>
                      </a:endParaRPr>
                    </a:p>
                  </a:txBody>
                  <a:tcPr marL="4445" marR="4445" marT="4445" marB="0" anchor="ctr"/>
                </a:tc>
                <a:tc>
                  <a:txBody>
                    <a:bodyPr/>
                    <a:lstStyle/>
                    <a:p>
                      <a:pPr algn="ctr" fontAlgn="ctr"/>
                      <a:r>
                        <a:rPr lang="nb-NO" sz="1200" u="none" strike="noStrike">
                          <a:effectLst/>
                        </a:rPr>
                        <a:t>0.63</a:t>
                      </a:r>
                      <a:endParaRPr lang="nb-NO" sz="1200" b="0" i="0" u="none" strike="noStrike">
                        <a:solidFill>
                          <a:srgbClr val="000000"/>
                        </a:solidFill>
                        <a:effectLst/>
                        <a:latin typeface="Calibri" charset="0"/>
                      </a:endParaRPr>
                    </a:p>
                  </a:txBody>
                  <a:tcPr marL="4445" marR="4445" marT="4445" marB="0" anchor="ctr"/>
                </a:tc>
                <a:tc>
                  <a:txBody>
                    <a:bodyPr/>
                    <a:lstStyle/>
                    <a:p>
                      <a:pPr algn="ctr" fontAlgn="ctr"/>
                      <a:r>
                        <a:rPr lang="nb-NO" sz="1200" u="none" strike="noStrike">
                          <a:effectLst/>
                        </a:rPr>
                        <a:t>1.6</a:t>
                      </a:r>
                      <a:endParaRPr lang="nb-NO" sz="1200" b="0" i="0" u="none" strike="noStrike">
                        <a:solidFill>
                          <a:srgbClr val="000000"/>
                        </a:solidFill>
                        <a:effectLst/>
                        <a:latin typeface="Calibri" charset="0"/>
                      </a:endParaRPr>
                    </a:p>
                  </a:txBody>
                  <a:tcPr marL="4445" marR="4445" marT="4445" marB="0" anchor="ctr"/>
                </a:tc>
                <a:tc>
                  <a:txBody>
                    <a:bodyPr/>
                    <a:lstStyle/>
                    <a:p>
                      <a:pPr algn="ctr" fontAlgn="ctr"/>
                      <a:r>
                        <a:rPr lang="nb-NO" sz="1200" u="none" strike="noStrike">
                          <a:effectLst/>
                        </a:rPr>
                        <a:t>1.9</a:t>
                      </a:r>
                      <a:endParaRPr lang="nb-NO" sz="1200" b="0" i="0" u="none" strike="noStrike">
                        <a:solidFill>
                          <a:srgbClr val="000000"/>
                        </a:solidFill>
                        <a:effectLst/>
                        <a:latin typeface="Calibri" charset="0"/>
                      </a:endParaRPr>
                    </a:p>
                  </a:txBody>
                  <a:tcPr marL="4445" marR="4445" marT="4445" marB="0" anchor="ctr"/>
                </a:tc>
                <a:tc>
                  <a:txBody>
                    <a:bodyPr/>
                    <a:lstStyle/>
                    <a:p>
                      <a:pPr algn="ctr" fontAlgn="ctr"/>
                      <a:r>
                        <a:rPr lang="hr-HR" sz="1200" u="none" strike="noStrike">
                          <a:effectLst/>
                        </a:rPr>
                        <a:t>2.7</a:t>
                      </a:r>
                      <a:endParaRPr lang="hr-HR" sz="1200" b="0" i="0" u="none" strike="noStrike">
                        <a:solidFill>
                          <a:srgbClr val="000000"/>
                        </a:solidFill>
                        <a:effectLst/>
                        <a:latin typeface="Calibri" charset="0"/>
                      </a:endParaRPr>
                    </a:p>
                  </a:txBody>
                  <a:tcPr marL="4445" marR="4445" marT="4445" marB="0" anchor="ctr"/>
                </a:tc>
                <a:tc>
                  <a:txBody>
                    <a:bodyPr/>
                    <a:lstStyle/>
                    <a:p>
                      <a:pPr algn="ctr" fontAlgn="ctr"/>
                      <a:r>
                        <a:rPr lang="hr-HR" sz="1200" u="none" strike="noStrike">
                          <a:effectLst/>
                        </a:rPr>
                        <a:t>3.2</a:t>
                      </a:r>
                      <a:endParaRPr lang="hr-HR" sz="1200" b="0" i="0" u="none" strike="noStrike">
                        <a:solidFill>
                          <a:srgbClr val="000000"/>
                        </a:solidFill>
                        <a:effectLst/>
                        <a:latin typeface="Calibri" charset="0"/>
                      </a:endParaRPr>
                    </a:p>
                  </a:txBody>
                  <a:tcPr marL="4445" marR="4445" marT="4445" marB="0" anchor="ctr"/>
                </a:tc>
                <a:extLst>
                  <a:ext uri="{0D108BD9-81ED-4DB2-BD59-A6C34878D82A}">
                    <a16:rowId xmlns:a16="http://schemas.microsoft.com/office/drawing/2014/main" val="10006"/>
                  </a:ext>
                </a:extLst>
              </a:tr>
              <a:tr h="209436">
                <a:tc>
                  <a:txBody>
                    <a:bodyPr/>
                    <a:lstStyle/>
                    <a:p>
                      <a:pPr algn="ctr" fontAlgn="ctr"/>
                      <a:r>
                        <a:rPr lang="es-ES_tradnl" sz="1200" u="none" strike="noStrike">
                          <a:effectLst/>
                        </a:rPr>
                        <a:t>1</a:t>
                      </a:r>
                      <a:endParaRPr lang="es-ES_tradnl" sz="1200" b="0" i="0" u="none" strike="noStrike">
                        <a:solidFill>
                          <a:srgbClr val="000000"/>
                        </a:solidFill>
                        <a:effectLst/>
                        <a:latin typeface="Calibri" charset="0"/>
                      </a:endParaRPr>
                    </a:p>
                  </a:txBody>
                  <a:tcPr marL="4445" marR="4445" marT="4445" marB="0" anchor="ctr"/>
                </a:tc>
                <a:tc>
                  <a:txBody>
                    <a:bodyPr/>
                    <a:lstStyle/>
                    <a:p>
                      <a:pPr algn="ctr" fontAlgn="ctr"/>
                      <a:r>
                        <a:rPr lang="hr-HR" sz="1200" u="none" strike="noStrike">
                          <a:effectLst/>
                        </a:rPr>
                        <a:t>0.26</a:t>
                      </a:r>
                      <a:endParaRPr lang="hr-HR" sz="1200" b="0" i="0" u="none" strike="noStrike">
                        <a:solidFill>
                          <a:srgbClr val="000000"/>
                        </a:solidFill>
                        <a:effectLst/>
                        <a:latin typeface="Calibri" charset="0"/>
                      </a:endParaRPr>
                    </a:p>
                  </a:txBody>
                  <a:tcPr marL="4445" marR="4445" marT="4445" marB="0" anchor="ctr"/>
                </a:tc>
                <a:tc>
                  <a:txBody>
                    <a:bodyPr/>
                    <a:lstStyle/>
                    <a:p>
                      <a:pPr algn="ctr" fontAlgn="ctr"/>
                      <a:r>
                        <a:rPr lang="nb-NO" sz="1200" u="none" strike="noStrike">
                          <a:effectLst/>
                        </a:rPr>
                        <a:t>0.32</a:t>
                      </a:r>
                      <a:endParaRPr lang="nb-NO" sz="1200" b="0" i="0" u="none" strike="noStrike">
                        <a:solidFill>
                          <a:srgbClr val="000000"/>
                        </a:solidFill>
                        <a:effectLst/>
                        <a:latin typeface="Calibri" charset="0"/>
                      </a:endParaRPr>
                    </a:p>
                  </a:txBody>
                  <a:tcPr marL="4445" marR="4445" marT="4445" marB="0" anchor="ctr"/>
                </a:tc>
                <a:tc>
                  <a:txBody>
                    <a:bodyPr/>
                    <a:lstStyle/>
                    <a:p>
                      <a:pPr algn="ctr" fontAlgn="ctr"/>
                      <a:r>
                        <a:rPr lang="fi-FI" sz="1200" u="none" strike="noStrike">
                          <a:effectLst/>
                        </a:rPr>
                        <a:t>0.79</a:t>
                      </a:r>
                      <a:endParaRPr lang="fi-FI" sz="1200" b="0" i="0" u="none" strike="noStrike">
                        <a:solidFill>
                          <a:srgbClr val="000000"/>
                        </a:solidFill>
                        <a:effectLst/>
                        <a:latin typeface="Calibri" charset="0"/>
                      </a:endParaRPr>
                    </a:p>
                  </a:txBody>
                  <a:tcPr marL="4445" marR="4445" marT="4445" marB="0" anchor="ctr"/>
                </a:tc>
                <a:tc>
                  <a:txBody>
                    <a:bodyPr/>
                    <a:lstStyle/>
                    <a:p>
                      <a:pPr algn="ctr" fontAlgn="ctr"/>
                      <a:r>
                        <a:rPr lang="nb-NO" sz="1200" u="none" strike="noStrike">
                          <a:effectLst/>
                        </a:rPr>
                        <a:t>0.95</a:t>
                      </a:r>
                      <a:endParaRPr lang="nb-NO" sz="1200" b="0" i="0" u="none" strike="noStrike">
                        <a:solidFill>
                          <a:srgbClr val="000000"/>
                        </a:solidFill>
                        <a:effectLst/>
                        <a:latin typeface="Calibri" charset="0"/>
                      </a:endParaRPr>
                    </a:p>
                  </a:txBody>
                  <a:tcPr marL="4445" marR="4445" marT="4445" marB="0" anchor="ctr"/>
                </a:tc>
                <a:tc>
                  <a:txBody>
                    <a:bodyPr/>
                    <a:lstStyle/>
                    <a:p>
                      <a:pPr algn="ctr" fontAlgn="ctr"/>
                      <a:r>
                        <a:rPr lang="nb-NO" sz="1200" u="none" strike="noStrike">
                          <a:effectLst/>
                        </a:rPr>
                        <a:t>1.3</a:t>
                      </a:r>
                      <a:endParaRPr lang="nb-NO" sz="1200" b="0" i="0" u="none" strike="noStrike">
                        <a:solidFill>
                          <a:srgbClr val="000000"/>
                        </a:solidFill>
                        <a:effectLst/>
                        <a:latin typeface="Calibri" charset="0"/>
                      </a:endParaRPr>
                    </a:p>
                  </a:txBody>
                  <a:tcPr marL="4445" marR="4445" marT="4445" marB="0" anchor="ctr"/>
                </a:tc>
                <a:tc>
                  <a:txBody>
                    <a:bodyPr/>
                    <a:lstStyle/>
                    <a:p>
                      <a:pPr algn="ctr" fontAlgn="ctr"/>
                      <a:r>
                        <a:rPr lang="nb-NO" sz="1200" u="none" strike="noStrike" dirty="0">
                          <a:effectLst/>
                        </a:rPr>
                        <a:t>1.6</a:t>
                      </a:r>
                      <a:endParaRPr lang="nb-NO" sz="1200" b="0" i="0" u="none" strike="noStrike" dirty="0">
                        <a:solidFill>
                          <a:srgbClr val="000000"/>
                        </a:solidFill>
                        <a:effectLst/>
                        <a:latin typeface="Calibri" charset="0"/>
                      </a:endParaRPr>
                    </a:p>
                  </a:txBody>
                  <a:tcPr marL="4445" marR="4445" marT="4445" marB="0" anchor="ctr"/>
                </a:tc>
                <a:extLst>
                  <a:ext uri="{0D108BD9-81ED-4DB2-BD59-A6C34878D82A}">
                    <a16:rowId xmlns:a16="http://schemas.microsoft.com/office/drawing/2014/main" val="10007"/>
                  </a:ext>
                </a:extLst>
              </a:tr>
              <a:tr h="209436">
                <a:tc>
                  <a:txBody>
                    <a:bodyPr/>
                    <a:lstStyle/>
                    <a:p>
                      <a:pPr algn="ctr" fontAlgn="ctr"/>
                      <a:r>
                        <a:rPr lang="is-IS" sz="1200" u="none" strike="noStrike">
                          <a:effectLst/>
                        </a:rPr>
                        <a:t>2</a:t>
                      </a:r>
                      <a:endParaRPr lang="is-IS" sz="1200" b="0" i="0" u="none" strike="noStrike">
                        <a:solidFill>
                          <a:srgbClr val="000000"/>
                        </a:solidFill>
                        <a:effectLst/>
                        <a:latin typeface="Calibri" charset="0"/>
                      </a:endParaRPr>
                    </a:p>
                  </a:txBody>
                  <a:tcPr marL="4445" marR="4445" marT="4445" marB="0" anchor="ctr"/>
                </a:tc>
                <a:tc>
                  <a:txBody>
                    <a:bodyPr/>
                    <a:lstStyle/>
                    <a:p>
                      <a:pPr algn="ctr" fontAlgn="ctr"/>
                      <a:r>
                        <a:rPr lang="hr-HR" sz="1200" u="none" strike="noStrike">
                          <a:effectLst/>
                        </a:rPr>
                        <a:t>0.13</a:t>
                      </a:r>
                      <a:endParaRPr lang="hr-HR" sz="1200" b="0" i="0" u="none" strike="noStrike">
                        <a:solidFill>
                          <a:srgbClr val="000000"/>
                        </a:solidFill>
                        <a:effectLst/>
                        <a:latin typeface="Calibri" charset="0"/>
                      </a:endParaRPr>
                    </a:p>
                  </a:txBody>
                  <a:tcPr marL="4445" marR="4445" marT="4445" marB="0" anchor="ctr"/>
                </a:tc>
                <a:tc>
                  <a:txBody>
                    <a:bodyPr/>
                    <a:lstStyle/>
                    <a:p>
                      <a:pPr algn="ctr" fontAlgn="ctr"/>
                      <a:r>
                        <a:rPr lang="nb-NO" sz="1200" u="none" strike="noStrike">
                          <a:effectLst/>
                        </a:rPr>
                        <a:t>0.16</a:t>
                      </a:r>
                      <a:endParaRPr lang="nb-NO" sz="1200" b="0" i="0" u="none" strike="noStrike">
                        <a:solidFill>
                          <a:srgbClr val="000000"/>
                        </a:solidFill>
                        <a:effectLst/>
                        <a:latin typeface="Calibri" charset="0"/>
                      </a:endParaRPr>
                    </a:p>
                  </a:txBody>
                  <a:tcPr marL="4445" marR="4445" marT="4445" marB="0" anchor="ctr"/>
                </a:tc>
                <a:tc>
                  <a:txBody>
                    <a:bodyPr/>
                    <a:lstStyle/>
                    <a:p>
                      <a:pPr algn="ctr" fontAlgn="ctr"/>
                      <a:r>
                        <a:rPr lang="nb-NO" sz="1200" u="none" strike="noStrike">
                          <a:effectLst/>
                        </a:rPr>
                        <a:t>0.40</a:t>
                      </a:r>
                      <a:endParaRPr lang="nb-NO" sz="1200" b="0" i="0" u="none" strike="noStrike">
                        <a:solidFill>
                          <a:srgbClr val="000000"/>
                        </a:solidFill>
                        <a:effectLst/>
                        <a:latin typeface="Calibri" charset="0"/>
                      </a:endParaRPr>
                    </a:p>
                  </a:txBody>
                  <a:tcPr marL="4445" marR="4445" marT="4445" marB="0" anchor="ctr"/>
                </a:tc>
                <a:tc>
                  <a:txBody>
                    <a:bodyPr/>
                    <a:lstStyle/>
                    <a:p>
                      <a:pPr algn="ctr" fontAlgn="ctr"/>
                      <a:r>
                        <a:rPr lang="nb-NO" sz="1200" u="none" strike="noStrike">
                          <a:effectLst/>
                        </a:rPr>
                        <a:t>0.48</a:t>
                      </a:r>
                      <a:endParaRPr lang="nb-NO" sz="1200" b="0" i="0" u="none" strike="noStrike">
                        <a:solidFill>
                          <a:srgbClr val="000000"/>
                        </a:solidFill>
                        <a:effectLst/>
                        <a:latin typeface="Calibri" charset="0"/>
                      </a:endParaRPr>
                    </a:p>
                  </a:txBody>
                  <a:tcPr marL="4445" marR="4445" marT="4445" marB="0" anchor="ctr"/>
                </a:tc>
                <a:tc>
                  <a:txBody>
                    <a:bodyPr/>
                    <a:lstStyle/>
                    <a:p>
                      <a:pPr algn="ctr" fontAlgn="ctr"/>
                      <a:r>
                        <a:rPr lang="nb-NO" sz="1200" u="none" strike="noStrike">
                          <a:effectLst/>
                        </a:rPr>
                        <a:t>0.66</a:t>
                      </a:r>
                      <a:endParaRPr lang="nb-NO" sz="1200" b="0" i="0" u="none" strike="noStrike">
                        <a:solidFill>
                          <a:srgbClr val="000000"/>
                        </a:solidFill>
                        <a:effectLst/>
                        <a:latin typeface="Calibri" charset="0"/>
                      </a:endParaRPr>
                    </a:p>
                  </a:txBody>
                  <a:tcPr marL="4445" marR="4445" marT="4445" marB="0" anchor="ctr"/>
                </a:tc>
                <a:tc>
                  <a:txBody>
                    <a:bodyPr/>
                    <a:lstStyle/>
                    <a:p>
                      <a:pPr algn="ctr" fontAlgn="ctr"/>
                      <a:r>
                        <a:rPr lang="nb-NO" sz="1200" u="none" strike="noStrike">
                          <a:effectLst/>
                        </a:rPr>
                        <a:t>0.80</a:t>
                      </a:r>
                      <a:endParaRPr lang="nb-NO" sz="1200" b="0" i="0" u="none" strike="noStrike">
                        <a:solidFill>
                          <a:srgbClr val="000000"/>
                        </a:solidFill>
                        <a:effectLst/>
                        <a:latin typeface="Calibri" charset="0"/>
                      </a:endParaRPr>
                    </a:p>
                  </a:txBody>
                  <a:tcPr marL="4445" marR="4445" marT="4445" marB="0" anchor="ctr"/>
                </a:tc>
                <a:extLst>
                  <a:ext uri="{0D108BD9-81ED-4DB2-BD59-A6C34878D82A}">
                    <a16:rowId xmlns:a16="http://schemas.microsoft.com/office/drawing/2014/main" val="10008"/>
                  </a:ext>
                </a:extLst>
              </a:tr>
              <a:tr h="209436">
                <a:tc>
                  <a:txBody>
                    <a:bodyPr/>
                    <a:lstStyle/>
                    <a:p>
                      <a:pPr algn="ctr" fontAlgn="ctr"/>
                      <a:r>
                        <a:rPr lang="es-ES_tradnl" sz="1200" u="none" strike="noStrike">
                          <a:effectLst/>
                        </a:rPr>
                        <a:t>3</a:t>
                      </a:r>
                      <a:endParaRPr lang="es-ES_tradnl" sz="1200" b="0" i="0" u="none" strike="noStrike">
                        <a:solidFill>
                          <a:srgbClr val="000000"/>
                        </a:solidFill>
                        <a:effectLst/>
                        <a:latin typeface="Calibri" charset="0"/>
                      </a:endParaRPr>
                    </a:p>
                  </a:txBody>
                  <a:tcPr marL="4445" marR="4445" marT="4445" marB="0" anchor="ctr"/>
                </a:tc>
                <a:tc>
                  <a:txBody>
                    <a:bodyPr/>
                    <a:lstStyle/>
                    <a:p>
                      <a:pPr algn="ctr" fontAlgn="ctr"/>
                      <a:r>
                        <a:rPr lang="hr-HR" sz="1200" u="none" strike="noStrike">
                          <a:effectLst/>
                        </a:rPr>
                        <a:t>0.09</a:t>
                      </a:r>
                      <a:endParaRPr lang="hr-HR" sz="1200" b="0" i="0" u="none" strike="noStrike">
                        <a:solidFill>
                          <a:srgbClr val="000000"/>
                        </a:solidFill>
                        <a:effectLst/>
                        <a:latin typeface="Calibri" charset="0"/>
                      </a:endParaRPr>
                    </a:p>
                  </a:txBody>
                  <a:tcPr marL="4445" marR="4445" marT="4445" marB="0" anchor="ctr"/>
                </a:tc>
                <a:tc>
                  <a:txBody>
                    <a:bodyPr/>
                    <a:lstStyle/>
                    <a:p>
                      <a:pPr algn="ctr" fontAlgn="ctr"/>
                      <a:r>
                        <a:rPr lang="nb-NO" sz="1200" u="none" strike="noStrike">
                          <a:effectLst/>
                        </a:rPr>
                        <a:t>0.11</a:t>
                      </a:r>
                      <a:endParaRPr lang="nb-NO" sz="1200" b="0" i="0" u="none" strike="noStrike">
                        <a:solidFill>
                          <a:srgbClr val="000000"/>
                        </a:solidFill>
                        <a:effectLst/>
                        <a:latin typeface="Calibri" charset="0"/>
                      </a:endParaRPr>
                    </a:p>
                  </a:txBody>
                  <a:tcPr marL="4445" marR="4445" marT="4445" marB="0" anchor="ctr"/>
                </a:tc>
                <a:tc>
                  <a:txBody>
                    <a:bodyPr/>
                    <a:lstStyle/>
                    <a:p>
                      <a:pPr algn="ctr" fontAlgn="ctr"/>
                      <a:r>
                        <a:rPr lang="nb-NO" sz="1200" u="none" strike="noStrike">
                          <a:effectLst/>
                        </a:rPr>
                        <a:t>0.27</a:t>
                      </a:r>
                      <a:endParaRPr lang="nb-NO" sz="1200" b="0" i="0" u="none" strike="noStrike">
                        <a:solidFill>
                          <a:srgbClr val="000000"/>
                        </a:solidFill>
                        <a:effectLst/>
                        <a:latin typeface="Calibri" charset="0"/>
                      </a:endParaRPr>
                    </a:p>
                  </a:txBody>
                  <a:tcPr marL="4445" marR="4445" marT="4445" marB="0" anchor="ctr"/>
                </a:tc>
                <a:tc>
                  <a:txBody>
                    <a:bodyPr/>
                    <a:lstStyle/>
                    <a:p>
                      <a:pPr algn="ctr" fontAlgn="ctr"/>
                      <a:r>
                        <a:rPr lang="nb-NO" sz="1200" u="none" strike="noStrike">
                          <a:effectLst/>
                        </a:rPr>
                        <a:t>0.32</a:t>
                      </a:r>
                      <a:endParaRPr lang="nb-NO" sz="1200" b="0" i="0" u="none" strike="noStrike">
                        <a:solidFill>
                          <a:srgbClr val="000000"/>
                        </a:solidFill>
                        <a:effectLst/>
                        <a:latin typeface="Calibri" charset="0"/>
                      </a:endParaRPr>
                    </a:p>
                  </a:txBody>
                  <a:tcPr marL="4445" marR="4445" marT="4445" marB="0" anchor="ctr"/>
                </a:tc>
                <a:tc>
                  <a:txBody>
                    <a:bodyPr/>
                    <a:lstStyle/>
                    <a:p>
                      <a:pPr algn="ctr" fontAlgn="ctr"/>
                      <a:r>
                        <a:rPr lang="nb-NO" sz="1200" u="none" strike="noStrike">
                          <a:effectLst/>
                        </a:rPr>
                        <a:t>0.44</a:t>
                      </a:r>
                      <a:endParaRPr lang="nb-NO" sz="1200" b="0" i="0" u="none" strike="noStrike">
                        <a:solidFill>
                          <a:srgbClr val="000000"/>
                        </a:solidFill>
                        <a:effectLst/>
                        <a:latin typeface="Calibri" charset="0"/>
                      </a:endParaRPr>
                    </a:p>
                  </a:txBody>
                  <a:tcPr marL="4445" marR="4445" marT="4445" marB="0" anchor="ctr"/>
                </a:tc>
                <a:tc>
                  <a:txBody>
                    <a:bodyPr/>
                    <a:lstStyle/>
                    <a:p>
                      <a:pPr algn="ctr" fontAlgn="ctr"/>
                      <a:r>
                        <a:rPr lang="nb-NO" sz="1200" u="none" strike="noStrike">
                          <a:effectLst/>
                        </a:rPr>
                        <a:t>0.53</a:t>
                      </a:r>
                      <a:endParaRPr lang="nb-NO" sz="1200" b="0" i="0" u="none" strike="noStrike">
                        <a:solidFill>
                          <a:srgbClr val="000000"/>
                        </a:solidFill>
                        <a:effectLst/>
                        <a:latin typeface="Calibri" charset="0"/>
                      </a:endParaRPr>
                    </a:p>
                  </a:txBody>
                  <a:tcPr marL="4445" marR="4445" marT="4445" marB="0" anchor="ctr"/>
                </a:tc>
                <a:extLst>
                  <a:ext uri="{0D108BD9-81ED-4DB2-BD59-A6C34878D82A}">
                    <a16:rowId xmlns:a16="http://schemas.microsoft.com/office/drawing/2014/main" val="10009"/>
                  </a:ext>
                </a:extLst>
              </a:tr>
              <a:tr h="209436">
                <a:tc>
                  <a:txBody>
                    <a:bodyPr/>
                    <a:lstStyle/>
                    <a:p>
                      <a:pPr algn="ctr" fontAlgn="ctr"/>
                      <a:r>
                        <a:rPr lang="es-ES_tradnl" sz="1200" u="none" strike="noStrike">
                          <a:effectLst/>
                        </a:rPr>
                        <a:t>4</a:t>
                      </a:r>
                      <a:endParaRPr lang="es-ES_tradnl" sz="1200" b="0" i="0" u="none" strike="noStrike">
                        <a:solidFill>
                          <a:srgbClr val="000000"/>
                        </a:solidFill>
                        <a:effectLst/>
                        <a:latin typeface="Calibri" charset="0"/>
                      </a:endParaRPr>
                    </a:p>
                  </a:txBody>
                  <a:tcPr marL="4445" marR="4445" marT="4445" marB="0" anchor="ctr"/>
                </a:tc>
                <a:tc>
                  <a:txBody>
                    <a:bodyPr/>
                    <a:lstStyle/>
                    <a:p>
                      <a:pPr algn="ctr" fontAlgn="ctr"/>
                      <a:r>
                        <a:rPr lang="pl-PL" sz="1200" u="none" strike="noStrike">
                          <a:effectLst/>
                        </a:rPr>
                        <a:t>0.065</a:t>
                      </a:r>
                      <a:endParaRPr lang="pl-PL" sz="1200" b="0" i="0" u="none" strike="noStrike">
                        <a:solidFill>
                          <a:srgbClr val="000000"/>
                        </a:solidFill>
                        <a:effectLst/>
                        <a:latin typeface="Calibri" charset="0"/>
                      </a:endParaRPr>
                    </a:p>
                  </a:txBody>
                  <a:tcPr marL="4445" marR="4445" marT="4445" marB="0" anchor="ctr"/>
                </a:tc>
                <a:tc>
                  <a:txBody>
                    <a:bodyPr/>
                    <a:lstStyle/>
                    <a:p>
                      <a:pPr algn="ctr" fontAlgn="ctr"/>
                      <a:r>
                        <a:rPr lang="nb-NO" sz="1200" u="none" strike="noStrike">
                          <a:effectLst/>
                        </a:rPr>
                        <a:t>0.080</a:t>
                      </a:r>
                      <a:endParaRPr lang="nb-NO" sz="1200" b="0" i="0" u="none" strike="noStrike">
                        <a:solidFill>
                          <a:srgbClr val="000000"/>
                        </a:solidFill>
                        <a:effectLst/>
                        <a:latin typeface="Calibri" charset="0"/>
                      </a:endParaRPr>
                    </a:p>
                  </a:txBody>
                  <a:tcPr marL="4445" marR="4445" marT="4445" marB="0" anchor="ctr"/>
                </a:tc>
                <a:tc>
                  <a:txBody>
                    <a:bodyPr/>
                    <a:lstStyle/>
                    <a:p>
                      <a:pPr algn="ctr" fontAlgn="ctr"/>
                      <a:r>
                        <a:rPr lang="nb-NO" sz="1200" u="none" strike="noStrike">
                          <a:effectLst/>
                        </a:rPr>
                        <a:t>0.20</a:t>
                      </a:r>
                      <a:endParaRPr lang="nb-NO" sz="1200" b="0" i="0" u="none" strike="noStrike">
                        <a:solidFill>
                          <a:srgbClr val="000000"/>
                        </a:solidFill>
                        <a:effectLst/>
                        <a:latin typeface="Calibri" charset="0"/>
                      </a:endParaRPr>
                    </a:p>
                  </a:txBody>
                  <a:tcPr marL="4445" marR="4445" marT="4445" marB="0" anchor="ctr"/>
                </a:tc>
                <a:tc>
                  <a:txBody>
                    <a:bodyPr/>
                    <a:lstStyle/>
                    <a:p>
                      <a:pPr algn="ctr" fontAlgn="ctr"/>
                      <a:r>
                        <a:rPr lang="hr-HR" sz="1200" u="none" strike="noStrike">
                          <a:effectLst/>
                        </a:rPr>
                        <a:t>0.24</a:t>
                      </a:r>
                      <a:endParaRPr lang="hr-HR" sz="1200" b="0" i="0" u="none" strike="noStrike">
                        <a:solidFill>
                          <a:srgbClr val="000000"/>
                        </a:solidFill>
                        <a:effectLst/>
                        <a:latin typeface="Calibri" charset="0"/>
                      </a:endParaRPr>
                    </a:p>
                  </a:txBody>
                  <a:tcPr marL="4445" marR="4445" marT="4445" marB="0" anchor="ctr"/>
                </a:tc>
                <a:tc>
                  <a:txBody>
                    <a:bodyPr/>
                    <a:lstStyle/>
                    <a:p>
                      <a:pPr algn="ctr" fontAlgn="ctr"/>
                      <a:r>
                        <a:rPr lang="nb-NO" sz="1200" u="none" strike="noStrike">
                          <a:effectLst/>
                        </a:rPr>
                        <a:t>0.33</a:t>
                      </a:r>
                      <a:endParaRPr lang="nb-NO" sz="1200" b="0" i="0" u="none" strike="noStrike">
                        <a:solidFill>
                          <a:srgbClr val="000000"/>
                        </a:solidFill>
                        <a:effectLst/>
                        <a:latin typeface="Calibri" charset="0"/>
                      </a:endParaRPr>
                    </a:p>
                  </a:txBody>
                  <a:tcPr marL="4445" marR="4445" marT="4445" marB="0" anchor="ctr"/>
                </a:tc>
                <a:tc>
                  <a:txBody>
                    <a:bodyPr/>
                    <a:lstStyle/>
                    <a:p>
                      <a:pPr algn="ctr" fontAlgn="ctr"/>
                      <a:r>
                        <a:rPr lang="nb-NO" sz="1200" u="none" strike="noStrike">
                          <a:effectLst/>
                        </a:rPr>
                        <a:t>0.40</a:t>
                      </a:r>
                      <a:endParaRPr lang="nb-NO" sz="1200" b="0" i="0" u="none" strike="noStrike">
                        <a:solidFill>
                          <a:srgbClr val="000000"/>
                        </a:solidFill>
                        <a:effectLst/>
                        <a:latin typeface="Calibri" charset="0"/>
                      </a:endParaRPr>
                    </a:p>
                  </a:txBody>
                  <a:tcPr marL="4445" marR="4445" marT="4445" marB="0" anchor="ctr"/>
                </a:tc>
                <a:extLst>
                  <a:ext uri="{0D108BD9-81ED-4DB2-BD59-A6C34878D82A}">
                    <a16:rowId xmlns:a16="http://schemas.microsoft.com/office/drawing/2014/main" val="10010"/>
                  </a:ext>
                </a:extLst>
              </a:tr>
              <a:tr h="209436">
                <a:tc>
                  <a:txBody>
                    <a:bodyPr/>
                    <a:lstStyle/>
                    <a:p>
                      <a:pPr algn="ctr" fontAlgn="ctr"/>
                      <a:r>
                        <a:rPr lang="es-ES_tradnl" sz="1200" u="none" strike="noStrike">
                          <a:effectLst/>
                        </a:rPr>
                        <a:t>5</a:t>
                      </a:r>
                      <a:endParaRPr lang="es-ES_tradnl" sz="1200" b="0" i="0" u="none" strike="noStrike">
                        <a:solidFill>
                          <a:srgbClr val="000000"/>
                        </a:solidFill>
                        <a:effectLst/>
                        <a:latin typeface="Calibri" charset="0"/>
                      </a:endParaRPr>
                    </a:p>
                  </a:txBody>
                  <a:tcPr marL="4445" marR="4445" marT="4445" marB="0" anchor="ctr"/>
                </a:tc>
                <a:tc>
                  <a:txBody>
                    <a:bodyPr/>
                    <a:lstStyle/>
                    <a:p>
                      <a:pPr algn="ctr" fontAlgn="ctr"/>
                      <a:r>
                        <a:rPr lang="nb-NO" sz="1200" u="none" strike="noStrike">
                          <a:effectLst/>
                        </a:rPr>
                        <a:t>0.11</a:t>
                      </a:r>
                      <a:endParaRPr lang="nb-NO" sz="1200" b="0" i="0" u="none" strike="noStrike">
                        <a:solidFill>
                          <a:srgbClr val="000000"/>
                        </a:solidFill>
                        <a:effectLst/>
                        <a:latin typeface="Calibri" charset="0"/>
                      </a:endParaRPr>
                    </a:p>
                  </a:txBody>
                  <a:tcPr marL="4445" marR="4445" marT="4445" marB="0" anchor="ctr"/>
                </a:tc>
                <a:tc>
                  <a:txBody>
                    <a:bodyPr/>
                    <a:lstStyle/>
                    <a:p>
                      <a:pPr algn="ctr" fontAlgn="ctr"/>
                      <a:r>
                        <a:rPr lang="is-IS" sz="1200" u="none" strike="noStrike">
                          <a:effectLst/>
                        </a:rPr>
                        <a:t>0.063</a:t>
                      </a:r>
                      <a:endParaRPr lang="is-IS" sz="1200" b="0" i="0" u="none" strike="noStrike">
                        <a:solidFill>
                          <a:srgbClr val="000000"/>
                        </a:solidFill>
                        <a:effectLst/>
                        <a:latin typeface="Calibri" charset="0"/>
                      </a:endParaRPr>
                    </a:p>
                  </a:txBody>
                  <a:tcPr marL="4445" marR="4445" marT="4445" marB="0" anchor="ctr"/>
                </a:tc>
                <a:tc>
                  <a:txBody>
                    <a:bodyPr/>
                    <a:lstStyle/>
                    <a:p>
                      <a:pPr algn="ctr" fontAlgn="ctr"/>
                      <a:r>
                        <a:rPr lang="nb-NO" sz="1200" u="none" strike="noStrike">
                          <a:effectLst/>
                        </a:rPr>
                        <a:t>0.16</a:t>
                      </a:r>
                      <a:endParaRPr lang="nb-NO" sz="1200" b="0" i="0" u="none" strike="noStrike">
                        <a:solidFill>
                          <a:srgbClr val="000000"/>
                        </a:solidFill>
                        <a:effectLst/>
                        <a:latin typeface="Calibri" charset="0"/>
                      </a:endParaRPr>
                    </a:p>
                  </a:txBody>
                  <a:tcPr marL="4445" marR="4445" marT="4445" marB="0" anchor="ctr"/>
                </a:tc>
                <a:tc>
                  <a:txBody>
                    <a:bodyPr/>
                    <a:lstStyle/>
                    <a:p>
                      <a:pPr algn="ctr" fontAlgn="ctr"/>
                      <a:r>
                        <a:rPr lang="nb-NO" sz="1200" u="none" strike="noStrike">
                          <a:effectLst/>
                        </a:rPr>
                        <a:t>0.19</a:t>
                      </a:r>
                      <a:endParaRPr lang="nb-NO" sz="1200" b="0" i="0" u="none" strike="noStrike">
                        <a:solidFill>
                          <a:srgbClr val="000000"/>
                        </a:solidFill>
                        <a:effectLst/>
                        <a:latin typeface="Calibri" charset="0"/>
                      </a:endParaRPr>
                    </a:p>
                  </a:txBody>
                  <a:tcPr marL="4445" marR="4445" marT="4445" marB="0" anchor="ctr"/>
                </a:tc>
                <a:tc>
                  <a:txBody>
                    <a:bodyPr/>
                    <a:lstStyle/>
                    <a:p>
                      <a:pPr algn="ctr" fontAlgn="ctr"/>
                      <a:r>
                        <a:rPr lang="nb-NO" sz="1200" u="none" strike="noStrike">
                          <a:effectLst/>
                        </a:rPr>
                        <a:t>0.27</a:t>
                      </a:r>
                      <a:endParaRPr lang="nb-NO" sz="1200" b="0" i="0" u="none" strike="noStrike">
                        <a:solidFill>
                          <a:srgbClr val="000000"/>
                        </a:solidFill>
                        <a:effectLst/>
                        <a:latin typeface="Calibri" charset="0"/>
                      </a:endParaRPr>
                    </a:p>
                  </a:txBody>
                  <a:tcPr marL="4445" marR="4445" marT="4445" marB="0" anchor="ctr"/>
                </a:tc>
                <a:tc>
                  <a:txBody>
                    <a:bodyPr/>
                    <a:lstStyle/>
                    <a:p>
                      <a:pPr algn="ctr" fontAlgn="ctr"/>
                      <a:r>
                        <a:rPr lang="nb-NO" sz="1200" u="none" strike="noStrike">
                          <a:effectLst/>
                        </a:rPr>
                        <a:t>0.32</a:t>
                      </a:r>
                      <a:endParaRPr lang="nb-NO" sz="1200" b="0" i="0" u="none" strike="noStrike">
                        <a:solidFill>
                          <a:srgbClr val="000000"/>
                        </a:solidFill>
                        <a:effectLst/>
                        <a:latin typeface="Calibri" charset="0"/>
                      </a:endParaRPr>
                    </a:p>
                  </a:txBody>
                  <a:tcPr marL="4445" marR="4445" marT="4445" marB="0" anchor="ctr"/>
                </a:tc>
                <a:extLst>
                  <a:ext uri="{0D108BD9-81ED-4DB2-BD59-A6C34878D82A}">
                    <a16:rowId xmlns:a16="http://schemas.microsoft.com/office/drawing/2014/main" val="10011"/>
                  </a:ext>
                </a:extLst>
              </a:tr>
              <a:tr h="209436">
                <a:tc>
                  <a:txBody>
                    <a:bodyPr/>
                    <a:lstStyle/>
                    <a:p>
                      <a:pPr algn="ctr" fontAlgn="ctr"/>
                      <a:r>
                        <a:rPr lang="es-ES_tradnl" sz="1200" u="none" strike="noStrike">
                          <a:effectLst/>
                        </a:rPr>
                        <a:t>6</a:t>
                      </a:r>
                      <a:endParaRPr lang="es-ES_tradnl" sz="1200" b="0" i="0" u="none" strike="noStrike">
                        <a:solidFill>
                          <a:srgbClr val="000000"/>
                        </a:solidFill>
                        <a:effectLst/>
                        <a:latin typeface="Calibri" charset="0"/>
                      </a:endParaRPr>
                    </a:p>
                  </a:txBody>
                  <a:tcPr marL="4445" marR="4445" marT="4445" marB="0" anchor="ctr"/>
                </a:tc>
                <a:tc>
                  <a:txBody>
                    <a:bodyPr/>
                    <a:lstStyle/>
                    <a:p>
                      <a:pPr algn="ctr" fontAlgn="ctr"/>
                      <a:r>
                        <a:rPr lang="is-IS" sz="1200" u="none" strike="noStrike">
                          <a:effectLst/>
                        </a:rPr>
                        <a:t>0.044</a:t>
                      </a:r>
                      <a:endParaRPr lang="is-IS" sz="1200" b="0" i="0" u="none" strike="noStrike">
                        <a:solidFill>
                          <a:srgbClr val="000000"/>
                        </a:solidFill>
                        <a:effectLst/>
                        <a:latin typeface="Calibri" charset="0"/>
                      </a:endParaRPr>
                    </a:p>
                  </a:txBody>
                  <a:tcPr marL="4445" marR="4445" marT="4445" marB="0" anchor="ctr"/>
                </a:tc>
                <a:tc>
                  <a:txBody>
                    <a:bodyPr/>
                    <a:lstStyle/>
                    <a:p>
                      <a:pPr algn="ctr" fontAlgn="ctr"/>
                      <a:r>
                        <a:rPr lang="pt-BR" sz="1200" u="none" strike="noStrike">
                          <a:effectLst/>
                        </a:rPr>
                        <a:t>0.055</a:t>
                      </a:r>
                      <a:endParaRPr lang="pt-BR" sz="1200" b="0" i="0" u="none" strike="noStrike">
                        <a:solidFill>
                          <a:srgbClr val="000000"/>
                        </a:solidFill>
                        <a:effectLst/>
                        <a:latin typeface="Calibri" charset="0"/>
                      </a:endParaRPr>
                    </a:p>
                  </a:txBody>
                  <a:tcPr marL="4445" marR="4445" marT="4445" marB="0" anchor="ctr"/>
                </a:tc>
                <a:tc>
                  <a:txBody>
                    <a:bodyPr/>
                    <a:lstStyle/>
                    <a:p>
                      <a:pPr algn="ctr" fontAlgn="ctr"/>
                      <a:r>
                        <a:rPr lang="hr-HR" sz="1200" u="none" strike="noStrike">
                          <a:effectLst/>
                        </a:rPr>
                        <a:t>0.13</a:t>
                      </a:r>
                      <a:endParaRPr lang="hr-HR" sz="1200" b="0" i="0" u="none" strike="noStrike">
                        <a:solidFill>
                          <a:srgbClr val="000000"/>
                        </a:solidFill>
                        <a:effectLst/>
                        <a:latin typeface="Calibri" charset="0"/>
                      </a:endParaRPr>
                    </a:p>
                  </a:txBody>
                  <a:tcPr marL="4445" marR="4445" marT="4445" marB="0" anchor="ctr"/>
                </a:tc>
                <a:tc>
                  <a:txBody>
                    <a:bodyPr/>
                    <a:lstStyle/>
                    <a:p>
                      <a:pPr algn="ctr" fontAlgn="ctr"/>
                      <a:r>
                        <a:rPr lang="nb-NO" sz="1200" u="none" strike="noStrike">
                          <a:effectLst/>
                        </a:rPr>
                        <a:t>0.16</a:t>
                      </a:r>
                      <a:endParaRPr lang="nb-NO" sz="1200" b="0" i="0" u="none" strike="noStrike">
                        <a:solidFill>
                          <a:srgbClr val="000000"/>
                        </a:solidFill>
                        <a:effectLst/>
                        <a:latin typeface="Calibri" charset="0"/>
                      </a:endParaRPr>
                    </a:p>
                  </a:txBody>
                  <a:tcPr marL="4445" marR="4445" marT="4445" marB="0" anchor="ctr"/>
                </a:tc>
                <a:tc>
                  <a:txBody>
                    <a:bodyPr/>
                    <a:lstStyle/>
                    <a:p>
                      <a:pPr algn="ctr" fontAlgn="ctr"/>
                      <a:r>
                        <a:rPr lang="nb-NO" sz="1200" u="none" strike="noStrike">
                          <a:effectLst/>
                        </a:rPr>
                        <a:t>0.22</a:t>
                      </a:r>
                      <a:endParaRPr lang="nb-NO" sz="1200" b="0" i="0" u="none" strike="noStrike">
                        <a:solidFill>
                          <a:srgbClr val="000000"/>
                        </a:solidFill>
                        <a:effectLst/>
                        <a:latin typeface="Calibri" charset="0"/>
                      </a:endParaRPr>
                    </a:p>
                  </a:txBody>
                  <a:tcPr marL="4445" marR="4445" marT="4445" marB="0" anchor="ctr"/>
                </a:tc>
                <a:tc>
                  <a:txBody>
                    <a:bodyPr/>
                    <a:lstStyle/>
                    <a:p>
                      <a:pPr algn="ctr" fontAlgn="ctr"/>
                      <a:r>
                        <a:rPr lang="nb-NO" sz="1200" u="none" strike="noStrike">
                          <a:effectLst/>
                        </a:rPr>
                        <a:t>0.27</a:t>
                      </a:r>
                      <a:endParaRPr lang="nb-NO" sz="1200" b="0" i="0" u="none" strike="noStrike">
                        <a:solidFill>
                          <a:srgbClr val="000000"/>
                        </a:solidFill>
                        <a:effectLst/>
                        <a:latin typeface="Calibri" charset="0"/>
                      </a:endParaRPr>
                    </a:p>
                  </a:txBody>
                  <a:tcPr marL="4445" marR="4445" marT="4445" marB="0" anchor="ctr"/>
                </a:tc>
                <a:extLst>
                  <a:ext uri="{0D108BD9-81ED-4DB2-BD59-A6C34878D82A}">
                    <a16:rowId xmlns:a16="http://schemas.microsoft.com/office/drawing/2014/main" val="10012"/>
                  </a:ext>
                </a:extLst>
              </a:tr>
              <a:tr h="209436">
                <a:tc>
                  <a:txBody>
                    <a:bodyPr/>
                    <a:lstStyle/>
                    <a:p>
                      <a:pPr algn="ctr" fontAlgn="ctr"/>
                      <a:r>
                        <a:rPr lang="es-ES_tradnl" sz="1200" u="none" strike="noStrike">
                          <a:effectLst/>
                        </a:rPr>
                        <a:t>8</a:t>
                      </a:r>
                      <a:endParaRPr lang="es-ES_tradnl" sz="1200" b="0" i="0" u="none" strike="noStrike">
                        <a:solidFill>
                          <a:srgbClr val="000000"/>
                        </a:solidFill>
                        <a:effectLst/>
                        <a:latin typeface="Calibri" charset="0"/>
                      </a:endParaRPr>
                    </a:p>
                  </a:txBody>
                  <a:tcPr marL="4445" marR="4445" marT="4445" marB="0" anchor="ctr"/>
                </a:tc>
                <a:tc>
                  <a:txBody>
                    <a:bodyPr/>
                    <a:lstStyle/>
                    <a:p>
                      <a:pPr algn="ctr" fontAlgn="ctr"/>
                      <a:r>
                        <a:rPr lang="nb-NO" sz="1200" u="none" strike="noStrike">
                          <a:effectLst/>
                        </a:rPr>
                        <a:t>0.033</a:t>
                      </a:r>
                      <a:endParaRPr lang="nb-NO" sz="1200" b="0" i="0" u="none" strike="noStrike">
                        <a:solidFill>
                          <a:srgbClr val="000000"/>
                        </a:solidFill>
                        <a:effectLst/>
                        <a:latin typeface="Calibri" charset="0"/>
                      </a:endParaRPr>
                    </a:p>
                  </a:txBody>
                  <a:tcPr marL="4445" marR="4445" marT="4445" marB="0" anchor="ctr"/>
                </a:tc>
                <a:tc>
                  <a:txBody>
                    <a:bodyPr/>
                    <a:lstStyle/>
                    <a:p>
                      <a:pPr algn="ctr" fontAlgn="ctr"/>
                      <a:r>
                        <a:rPr lang="is-IS" sz="1200" u="none" strike="noStrike">
                          <a:effectLst/>
                        </a:rPr>
                        <a:t>0.040</a:t>
                      </a:r>
                      <a:endParaRPr lang="is-IS" sz="1200" b="0" i="0" u="none" strike="noStrike">
                        <a:solidFill>
                          <a:srgbClr val="000000"/>
                        </a:solidFill>
                        <a:effectLst/>
                        <a:latin typeface="Calibri" charset="0"/>
                      </a:endParaRPr>
                    </a:p>
                  </a:txBody>
                  <a:tcPr marL="4445" marR="4445" marT="4445" marB="0" anchor="ctr"/>
                </a:tc>
                <a:tc>
                  <a:txBody>
                    <a:bodyPr/>
                    <a:lstStyle/>
                    <a:p>
                      <a:pPr algn="ctr" fontAlgn="ctr"/>
                      <a:r>
                        <a:rPr lang="hr-HR" sz="1200" u="none" strike="noStrike">
                          <a:effectLst/>
                        </a:rPr>
                        <a:t>0.099</a:t>
                      </a:r>
                      <a:endParaRPr lang="hr-HR" sz="1200" b="0" i="0" u="none" strike="noStrike">
                        <a:solidFill>
                          <a:srgbClr val="000000"/>
                        </a:solidFill>
                        <a:effectLst/>
                        <a:latin typeface="Calibri" charset="0"/>
                      </a:endParaRPr>
                    </a:p>
                  </a:txBody>
                  <a:tcPr marL="4445" marR="4445" marT="4445" marB="0" anchor="ctr"/>
                </a:tc>
                <a:tc>
                  <a:txBody>
                    <a:bodyPr/>
                    <a:lstStyle/>
                    <a:p>
                      <a:pPr algn="ctr" fontAlgn="ctr"/>
                      <a:r>
                        <a:rPr lang="nb-NO" sz="1200" u="none" strike="noStrike">
                          <a:effectLst/>
                        </a:rPr>
                        <a:t>0.12</a:t>
                      </a:r>
                      <a:endParaRPr lang="nb-NO" sz="1200" b="0" i="0" u="none" strike="noStrike">
                        <a:solidFill>
                          <a:srgbClr val="000000"/>
                        </a:solidFill>
                        <a:effectLst/>
                        <a:latin typeface="Calibri" charset="0"/>
                      </a:endParaRPr>
                    </a:p>
                  </a:txBody>
                  <a:tcPr marL="4445" marR="4445" marT="4445" marB="0" anchor="ctr"/>
                </a:tc>
                <a:tc>
                  <a:txBody>
                    <a:bodyPr/>
                    <a:lstStyle/>
                    <a:p>
                      <a:pPr algn="ctr" fontAlgn="ctr"/>
                      <a:r>
                        <a:rPr lang="nb-NO" sz="1200" u="none" strike="noStrike">
                          <a:effectLst/>
                        </a:rPr>
                        <a:t>0.17</a:t>
                      </a:r>
                      <a:endParaRPr lang="nb-NO" sz="1200" b="0" i="0" u="none" strike="noStrike">
                        <a:solidFill>
                          <a:srgbClr val="000000"/>
                        </a:solidFill>
                        <a:effectLst/>
                        <a:latin typeface="Calibri" charset="0"/>
                      </a:endParaRPr>
                    </a:p>
                  </a:txBody>
                  <a:tcPr marL="4445" marR="4445" marT="4445" marB="0" anchor="ctr"/>
                </a:tc>
                <a:tc>
                  <a:txBody>
                    <a:bodyPr/>
                    <a:lstStyle/>
                    <a:p>
                      <a:pPr algn="ctr" fontAlgn="ctr"/>
                      <a:r>
                        <a:rPr lang="nb-NO" sz="1200" u="none" strike="noStrike">
                          <a:effectLst/>
                        </a:rPr>
                        <a:t>0.20</a:t>
                      </a:r>
                      <a:endParaRPr lang="nb-NO" sz="1200" b="0" i="0" u="none" strike="noStrike">
                        <a:solidFill>
                          <a:srgbClr val="000000"/>
                        </a:solidFill>
                        <a:effectLst/>
                        <a:latin typeface="Calibri" charset="0"/>
                      </a:endParaRPr>
                    </a:p>
                  </a:txBody>
                  <a:tcPr marL="4445" marR="4445" marT="4445" marB="0" anchor="ctr"/>
                </a:tc>
                <a:extLst>
                  <a:ext uri="{0D108BD9-81ED-4DB2-BD59-A6C34878D82A}">
                    <a16:rowId xmlns:a16="http://schemas.microsoft.com/office/drawing/2014/main" val="10013"/>
                  </a:ext>
                </a:extLst>
              </a:tr>
              <a:tr h="209436">
                <a:tc>
                  <a:txBody>
                    <a:bodyPr/>
                    <a:lstStyle/>
                    <a:p>
                      <a:pPr algn="ctr" fontAlgn="ctr"/>
                      <a:r>
                        <a:rPr lang="es-ES_tradnl" sz="1200" u="none" strike="noStrike">
                          <a:effectLst/>
                        </a:rPr>
                        <a:t>10</a:t>
                      </a:r>
                      <a:endParaRPr lang="es-ES_tradnl" sz="1200" b="0" i="0" u="none" strike="noStrike">
                        <a:solidFill>
                          <a:srgbClr val="000000"/>
                        </a:solidFill>
                        <a:effectLst/>
                        <a:latin typeface="Calibri" charset="0"/>
                      </a:endParaRPr>
                    </a:p>
                  </a:txBody>
                  <a:tcPr marL="4445" marR="4445" marT="4445" marB="0" anchor="ctr"/>
                </a:tc>
                <a:tc>
                  <a:txBody>
                    <a:bodyPr/>
                    <a:lstStyle/>
                    <a:p>
                      <a:pPr algn="ctr" fontAlgn="ctr"/>
                      <a:r>
                        <a:rPr lang="nb-NO" sz="1200" u="none" strike="noStrike">
                          <a:effectLst/>
                        </a:rPr>
                        <a:t>0.027</a:t>
                      </a:r>
                      <a:endParaRPr lang="nb-NO" sz="1200" b="0" i="0" u="none" strike="noStrike">
                        <a:solidFill>
                          <a:srgbClr val="000000"/>
                        </a:solidFill>
                        <a:effectLst/>
                        <a:latin typeface="Calibri" charset="0"/>
                      </a:endParaRPr>
                    </a:p>
                  </a:txBody>
                  <a:tcPr marL="4445" marR="4445" marT="4445" marB="0" anchor="ctr"/>
                </a:tc>
                <a:tc>
                  <a:txBody>
                    <a:bodyPr/>
                    <a:lstStyle/>
                    <a:p>
                      <a:pPr algn="ctr" fontAlgn="ctr"/>
                      <a:r>
                        <a:rPr lang="nb-NO" sz="1200" u="none" strike="noStrike">
                          <a:effectLst/>
                        </a:rPr>
                        <a:t>0.032</a:t>
                      </a:r>
                      <a:endParaRPr lang="nb-NO" sz="1200" b="0" i="0" u="none" strike="noStrike">
                        <a:solidFill>
                          <a:srgbClr val="000000"/>
                        </a:solidFill>
                        <a:effectLst/>
                        <a:latin typeface="Calibri" charset="0"/>
                      </a:endParaRPr>
                    </a:p>
                  </a:txBody>
                  <a:tcPr marL="4445" marR="4445" marT="4445" marB="0" anchor="ctr"/>
                </a:tc>
                <a:tc>
                  <a:txBody>
                    <a:bodyPr/>
                    <a:lstStyle/>
                    <a:p>
                      <a:pPr algn="ctr" fontAlgn="ctr"/>
                      <a:r>
                        <a:rPr lang="nb-NO" sz="1200" u="none" strike="noStrike">
                          <a:effectLst/>
                        </a:rPr>
                        <a:t>0.080</a:t>
                      </a:r>
                      <a:endParaRPr lang="nb-NO" sz="1200" b="0" i="0" u="none" strike="noStrike">
                        <a:solidFill>
                          <a:srgbClr val="000000"/>
                        </a:solidFill>
                        <a:effectLst/>
                        <a:latin typeface="Calibri" charset="0"/>
                      </a:endParaRPr>
                    </a:p>
                  </a:txBody>
                  <a:tcPr marL="4445" marR="4445" marT="4445" marB="0" anchor="ctr"/>
                </a:tc>
                <a:tc>
                  <a:txBody>
                    <a:bodyPr/>
                    <a:lstStyle/>
                    <a:p>
                      <a:pPr algn="ctr" fontAlgn="ctr"/>
                      <a:r>
                        <a:rPr lang="hr-HR" sz="1200" u="none" strike="noStrike">
                          <a:effectLst/>
                        </a:rPr>
                        <a:t>0.095</a:t>
                      </a:r>
                      <a:endParaRPr lang="hr-HR" sz="1200" b="0" i="0" u="none" strike="noStrike">
                        <a:solidFill>
                          <a:srgbClr val="000000"/>
                        </a:solidFill>
                        <a:effectLst/>
                        <a:latin typeface="Calibri" charset="0"/>
                      </a:endParaRPr>
                    </a:p>
                  </a:txBody>
                  <a:tcPr marL="4445" marR="4445" marT="4445" marB="0" anchor="ctr"/>
                </a:tc>
                <a:tc>
                  <a:txBody>
                    <a:bodyPr/>
                    <a:lstStyle/>
                    <a:p>
                      <a:pPr algn="ctr" fontAlgn="ctr"/>
                      <a:r>
                        <a:rPr lang="hr-HR" sz="1200" u="none" strike="noStrike">
                          <a:effectLst/>
                        </a:rPr>
                        <a:t>0.13</a:t>
                      </a:r>
                      <a:endParaRPr lang="hr-HR" sz="1200" b="0" i="0" u="none" strike="noStrike">
                        <a:solidFill>
                          <a:srgbClr val="000000"/>
                        </a:solidFill>
                        <a:effectLst/>
                        <a:latin typeface="Calibri" charset="0"/>
                      </a:endParaRPr>
                    </a:p>
                  </a:txBody>
                  <a:tcPr marL="4445" marR="4445" marT="4445" marB="0" anchor="ctr"/>
                </a:tc>
                <a:tc>
                  <a:txBody>
                    <a:bodyPr/>
                    <a:lstStyle/>
                    <a:p>
                      <a:pPr algn="ctr" fontAlgn="ctr"/>
                      <a:r>
                        <a:rPr lang="nb-NO" sz="1200" u="none" strike="noStrike">
                          <a:effectLst/>
                        </a:rPr>
                        <a:t>0.16</a:t>
                      </a:r>
                      <a:endParaRPr lang="nb-NO" sz="1200" b="0" i="0" u="none" strike="noStrike">
                        <a:solidFill>
                          <a:srgbClr val="000000"/>
                        </a:solidFill>
                        <a:effectLst/>
                        <a:latin typeface="Calibri" charset="0"/>
                      </a:endParaRPr>
                    </a:p>
                  </a:txBody>
                  <a:tcPr marL="4445" marR="4445" marT="4445" marB="0" anchor="ctr"/>
                </a:tc>
                <a:extLst>
                  <a:ext uri="{0D108BD9-81ED-4DB2-BD59-A6C34878D82A}">
                    <a16:rowId xmlns:a16="http://schemas.microsoft.com/office/drawing/2014/main" val="10014"/>
                  </a:ext>
                </a:extLst>
              </a:tr>
              <a:tr h="209436">
                <a:tc>
                  <a:txBody>
                    <a:bodyPr/>
                    <a:lstStyle/>
                    <a:p>
                      <a:pPr algn="ctr" fontAlgn="ctr"/>
                      <a:r>
                        <a:rPr lang="is-IS" sz="1200" u="none" strike="noStrike">
                          <a:effectLst/>
                        </a:rPr>
                        <a:t>12</a:t>
                      </a:r>
                      <a:endParaRPr lang="is-IS" sz="1200" b="0" i="0" u="none" strike="noStrike">
                        <a:solidFill>
                          <a:srgbClr val="000000"/>
                        </a:solidFill>
                        <a:effectLst/>
                        <a:latin typeface="Calibri" charset="0"/>
                      </a:endParaRPr>
                    </a:p>
                  </a:txBody>
                  <a:tcPr marL="4445" marR="4445" marT="4445" marB="0" anchor="ctr"/>
                </a:tc>
                <a:tc>
                  <a:txBody>
                    <a:bodyPr/>
                    <a:lstStyle/>
                    <a:p>
                      <a:pPr algn="ctr" fontAlgn="ctr"/>
                      <a:r>
                        <a:rPr lang="nb-NO" sz="1200" u="none" strike="noStrike">
                          <a:effectLst/>
                        </a:rPr>
                        <a:t>0.022</a:t>
                      </a:r>
                      <a:endParaRPr lang="nb-NO" sz="1200" b="0" i="0" u="none" strike="noStrike">
                        <a:solidFill>
                          <a:srgbClr val="000000"/>
                        </a:solidFill>
                        <a:effectLst/>
                        <a:latin typeface="Calibri" charset="0"/>
                      </a:endParaRPr>
                    </a:p>
                  </a:txBody>
                  <a:tcPr marL="4445" marR="4445" marT="4445" marB="0" anchor="ctr"/>
                </a:tc>
                <a:tc>
                  <a:txBody>
                    <a:bodyPr/>
                    <a:lstStyle/>
                    <a:p>
                      <a:pPr algn="ctr" fontAlgn="ctr"/>
                      <a:r>
                        <a:rPr lang="nb-NO" sz="1200" u="none" strike="noStrike">
                          <a:effectLst/>
                        </a:rPr>
                        <a:t>0.027</a:t>
                      </a:r>
                      <a:endParaRPr lang="nb-NO" sz="1200" b="0" i="0" u="none" strike="noStrike">
                        <a:solidFill>
                          <a:srgbClr val="000000"/>
                        </a:solidFill>
                        <a:effectLst/>
                        <a:latin typeface="Calibri" charset="0"/>
                      </a:endParaRPr>
                    </a:p>
                  </a:txBody>
                  <a:tcPr marL="4445" marR="4445" marT="4445" marB="0" anchor="ctr"/>
                </a:tc>
                <a:tc>
                  <a:txBody>
                    <a:bodyPr/>
                    <a:lstStyle/>
                    <a:p>
                      <a:pPr algn="ctr" fontAlgn="ctr"/>
                      <a:r>
                        <a:rPr lang="is-IS" sz="1200" u="none" strike="noStrike">
                          <a:effectLst/>
                        </a:rPr>
                        <a:t>0.066</a:t>
                      </a:r>
                      <a:endParaRPr lang="is-IS" sz="1200" b="0" i="0" u="none" strike="noStrike">
                        <a:solidFill>
                          <a:srgbClr val="000000"/>
                        </a:solidFill>
                        <a:effectLst/>
                        <a:latin typeface="Calibri" charset="0"/>
                      </a:endParaRPr>
                    </a:p>
                  </a:txBody>
                  <a:tcPr marL="4445" marR="4445" marT="4445" marB="0" anchor="ctr"/>
                </a:tc>
                <a:tc>
                  <a:txBody>
                    <a:bodyPr/>
                    <a:lstStyle/>
                    <a:p>
                      <a:pPr algn="ctr" fontAlgn="ctr"/>
                      <a:r>
                        <a:rPr lang="nb-NO" sz="1200" u="none" strike="noStrike">
                          <a:effectLst/>
                        </a:rPr>
                        <a:t>0.080</a:t>
                      </a:r>
                      <a:endParaRPr lang="nb-NO" sz="1200" b="0" i="0" u="none" strike="noStrike">
                        <a:solidFill>
                          <a:srgbClr val="000000"/>
                        </a:solidFill>
                        <a:effectLst/>
                        <a:latin typeface="Calibri" charset="0"/>
                      </a:endParaRPr>
                    </a:p>
                  </a:txBody>
                  <a:tcPr marL="4445" marR="4445" marT="4445" marB="0" anchor="ctr"/>
                </a:tc>
                <a:tc>
                  <a:txBody>
                    <a:bodyPr/>
                    <a:lstStyle/>
                    <a:p>
                      <a:pPr algn="ctr" fontAlgn="ctr"/>
                      <a:r>
                        <a:rPr lang="nb-NO" sz="1200" u="none" strike="noStrike">
                          <a:effectLst/>
                        </a:rPr>
                        <a:t>0.11</a:t>
                      </a:r>
                      <a:endParaRPr lang="nb-NO" sz="1200" b="0" i="0" u="none" strike="noStrike">
                        <a:solidFill>
                          <a:srgbClr val="000000"/>
                        </a:solidFill>
                        <a:effectLst/>
                        <a:latin typeface="Calibri" charset="0"/>
                      </a:endParaRPr>
                    </a:p>
                  </a:txBody>
                  <a:tcPr marL="4445" marR="4445" marT="4445" marB="0" anchor="ctr"/>
                </a:tc>
                <a:tc>
                  <a:txBody>
                    <a:bodyPr/>
                    <a:lstStyle/>
                    <a:p>
                      <a:pPr algn="ctr" fontAlgn="ctr"/>
                      <a:r>
                        <a:rPr lang="hr-HR" sz="1200" u="none" strike="noStrike" dirty="0">
                          <a:effectLst/>
                        </a:rPr>
                        <a:t>0.13</a:t>
                      </a:r>
                      <a:endParaRPr lang="hr-HR" sz="1200" b="0" i="0" u="none" strike="noStrike" dirty="0">
                        <a:solidFill>
                          <a:srgbClr val="000000"/>
                        </a:solidFill>
                        <a:effectLst/>
                        <a:latin typeface="Calibri" charset="0"/>
                      </a:endParaRPr>
                    </a:p>
                  </a:txBody>
                  <a:tcPr marL="4445" marR="4445" marT="4445" marB="0" anchor="ctr"/>
                </a:tc>
                <a:extLst>
                  <a:ext uri="{0D108BD9-81ED-4DB2-BD59-A6C34878D82A}">
                    <a16:rowId xmlns:a16="http://schemas.microsoft.com/office/drawing/2014/main" val="10015"/>
                  </a:ext>
                </a:extLst>
              </a:tr>
            </a:tbl>
          </a:graphicData>
        </a:graphic>
      </p:graphicFrame>
      <p:sp>
        <p:nvSpPr>
          <p:cNvPr id="18" name="Marcador de contenido 2"/>
          <p:cNvSpPr>
            <a:spLocks noGrp="1"/>
          </p:cNvSpPr>
          <p:nvPr>
            <p:ph idx="1"/>
          </p:nvPr>
        </p:nvSpPr>
        <p:spPr>
          <a:xfrm>
            <a:off x="584666" y="1041772"/>
            <a:ext cx="5953294" cy="421568"/>
          </a:xfrm>
        </p:spPr>
        <p:txBody>
          <a:bodyPr>
            <a:noAutofit/>
          </a:bodyPr>
          <a:lstStyle/>
          <a:p>
            <a:pPr marL="0" indent="0" algn="just">
              <a:buSzPct val="103000"/>
              <a:buNone/>
            </a:pPr>
            <a:r>
              <a:rPr lang="es-ES_tradnl" sz="1500" b="1" dirty="0" smtClean="0"/>
              <a:t>Capacidad de corriente vs capacitancia a medir</a:t>
            </a:r>
          </a:p>
        </p:txBody>
      </p:sp>
    </p:spTree>
    <p:extLst>
      <p:ext uri="{BB962C8B-B14F-4D97-AF65-F5344CB8AC3E}">
        <p14:creationId xmlns:p14="http://schemas.microsoft.com/office/powerpoint/2010/main" val="1483500600"/>
      </p:ext>
    </p:extLst>
  </p:cSld>
  <p:clrMapOvr>
    <a:masterClrMapping/>
  </p:clrMapOvr>
  <p:transition spd="slow"/>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46314" y="465765"/>
            <a:ext cx="6753217" cy="482203"/>
          </a:xfrm>
        </p:spPr>
        <p:txBody>
          <a:bodyPr/>
          <a:lstStyle/>
          <a:p>
            <a:r>
              <a:rPr lang="es-ES" sz="2500" dirty="0" smtClean="0">
                <a:solidFill>
                  <a:srgbClr val="FF0000"/>
                </a:solidFill>
              </a:rPr>
              <a:t>T</a:t>
            </a:r>
            <a:r>
              <a:rPr lang="es-ES" sz="2500" dirty="0" smtClean="0"/>
              <a:t>RAX: Software</a:t>
            </a:r>
            <a:endParaRPr lang="en-GB" sz="1700" dirty="0"/>
          </a:p>
        </p:txBody>
      </p:sp>
      <p:pic>
        <p:nvPicPr>
          <p:cNvPr id="6" name="Picture 4"/>
          <p:cNvPicPr>
            <a:picLocks noChangeAspect="1" noChangeArrowheads="1"/>
          </p:cNvPicPr>
          <p:nvPr/>
        </p:nvPicPr>
        <p:blipFill rotWithShape="1">
          <a:blip r:embed="rId2" cstate="print">
            <a:extLst>
              <a:ext uri="{28A0092B-C50C-407E-A947-70E740481C1C}">
                <a14:useLocalDpi xmlns:a14="http://schemas.microsoft.com/office/drawing/2010/main"/>
              </a:ext>
            </a:extLst>
          </a:blip>
          <a:srcRect b="11823"/>
          <a:stretch/>
        </p:blipFill>
        <p:spPr bwMode="auto">
          <a:xfrm>
            <a:off x="2055967" y="1177159"/>
            <a:ext cx="4744226" cy="3664986"/>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Tree>
    <p:extLst>
      <p:ext uri="{BB962C8B-B14F-4D97-AF65-F5344CB8AC3E}">
        <p14:creationId xmlns:p14="http://schemas.microsoft.com/office/powerpoint/2010/main" val="779676275"/>
      </p:ext>
    </p:extLst>
  </p:cSld>
  <p:clrMapOvr>
    <a:masterClrMapping/>
  </p:clrMapOvr>
  <p:transition spd="slow"/>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txBox="1">
            <a:spLocks/>
          </p:cNvSpPr>
          <p:nvPr/>
        </p:nvSpPr>
        <p:spPr bwMode="auto">
          <a:xfrm>
            <a:off x="2261616" y="1286256"/>
            <a:ext cx="5006115" cy="3606800"/>
          </a:xfrm>
          <a:prstGeom prst="rect">
            <a:avLst/>
          </a:prstGeom>
          <a:noFill/>
          <a:ln w="12700">
            <a:noFill/>
            <a:miter lim="800000"/>
            <a:headEnd/>
            <a:tailEnd/>
          </a:ln>
          <a:effectLst/>
        </p:spPr>
        <p:txBody>
          <a:bodyPr vert="horz" wrap="square" lIns="0" tIns="0" rIns="0" bIns="0" numCol="1" anchor="t" anchorCtr="0" compatLnSpc="1">
            <a:prstTxWarp prst="textNoShape">
              <a:avLst/>
            </a:prstTxWarp>
          </a:bodyPr>
          <a:lstStyle>
            <a:lvl1pPr algn="l" defTabSz="739775" rtl="0" eaLnBrk="1" fontAlgn="base" hangingPunct="1">
              <a:spcBef>
                <a:spcPct val="0"/>
              </a:spcBef>
              <a:spcAft>
                <a:spcPct val="0"/>
              </a:spcAft>
              <a:defRPr sz="2800" b="1" i="0">
                <a:solidFill>
                  <a:schemeClr val="tx2"/>
                </a:solidFill>
                <a:latin typeface="Arial"/>
                <a:ea typeface="+mj-ea"/>
                <a:cs typeface="Arial"/>
              </a:defRPr>
            </a:lvl1pPr>
            <a:lvl2pPr algn="l" defTabSz="739775" rtl="0" eaLnBrk="1" fontAlgn="base" hangingPunct="1">
              <a:spcBef>
                <a:spcPct val="0"/>
              </a:spcBef>
              <a:spcAft>
                <a:spcPct val="0"/>
              </a:spcAft>
              <a:defRPr sz="2800" b="1">
                <a:solidFill>
                  <a:srgbClr val="00233C"/>
                </a:solidFill>
                <a:latin typeface="Arial" pitchFamily="34" charset="0"/>
              </a:defRPr>
            </a:lvl2pPr>
            <a:lvl3pPr algn="l" defTabSz="739775" rtl="0" eaLnBrk="1" fontAlgn="base" hangingPunct="1">
              <a:spcBef>
                <a:spcPct val="0"/>
              </a:spcBef>
              <a:spcAft>
                <a:spcPct val="0"/>
              </a:spcAft>
              <a:defRPr sz="2800" b="1">
                <a:solidFill>
                  <a:srgbClr val="00233C"/>
                </a:solidFill>
                <a:latin typeface="Arial" pitchFamily="34" charset="0"/>
              </a:defRPr>
            </a:lvl3pPr>
            <a:lvl4pPr algn="l" defTabSz="739775" rtl="0" eaLnBrk="1" fontAlgn="base" hangingPunct="1">
              <a:spcBef>
                <a:spcPct val="0"/>
              </a:spcBef>
              <a:spcAft>
                <a:spcPct val="0"/>
              </a:spcAft>
              <a:defRPr sz="2800" b="1">
                <a:solidFill>
                  <a:srgbClr val="00233C"/>
                </a:solidFill>
                <a:latin typeface="Arial" pitchFamily="34" charset="0"/>
              </a:defRPr>
            </a:lvl4pPr>
            <a:lvl5pPr algn="l" defTabSz="739775" rtl="0" eaLnBrk="1" fontAlgn="base" hangingPunct="1">
              <a:spcBef>
                <a:spcPct val="0"/>
              </a:spcBef>
              <a:spcAft>
                <a:spcPct val="0"/>
              </a:spcAft>
              <a:defRPr sz="2800" b="1">
                <a:solidFill>
                  <a:srgbClr val="00233C"/>
                </a:solidFill>
                <a:latin typeface="Arial" pitchFamily="34" charset="0"/>
              </a:defRPr>
            </a:lvl5pPr>
            <a:lvl6pPr marL="457200" algn="l" defTabSz="739775" rtl="0" eaLnBrk="1" fontAlgn="base" hangingPunct="1">
              <a:spcBef>
                <a:spcPct val="0"/>
              </a:spcBef>
              <a:spcAft>
                <a:spcPct val="0"/>
              </a:spcAft>
              <a:defRPr sz="2800" b="1">
                <a:solidFill>
                  <a:srgbClr val="00233C"/>
                </a:solidFill>
                <a:latin typeface="Arial" pitchFamily="34" charset="0"/>
              </a:defRPr>
            </a:lvl6pPr>
            <a:lvl7pPr marL="914400" algn="l" defTabSz="739775" rtl="0" eaLnBrk="1" fontAlgn="base" hangingPunct="1">
              <a:spcBef>
                <a:spcPct val="0"/>
              </a:spcBef>
              <a:spcAft>
                <a:spcPct val="0"/>
              </a:spcAft>
              <a:defRPr sz="2800" b="1">
                <a:solidFill>
                  <a:srgbClr val="00233C"/>
                </a:solidFill>
                <a:latin typeface="Arial" pitchFamily="34" charset="0"/>
              </a:defRPr>
            </a:lvl7pPr>
            <a:lvl8pPr marL="1371600" algn="l" defTabSz="739775" rtl="0" eaLnBrk="1" fontAlgn="base" hangingPunct="1">
              <a:spcBef>
                <a:spcPct val="0"/>
              </a:spcBef>
              <a:spcAft>
                <a:spcPct val="0"/>
              </a:spcAft>
              <a:defRPr sz="2800" b="1">
                <a:solidFill>
                  <a:srgbClr val="00233C"/>
                </a:solidFill>
                <a:latin typeface="Arial" pitchFamily="34" charset="0"/>
              </a:defRPr>
            </a:lvl8pPr>
            <a:lvl9pPr marL="1828800" algn="l" defTabSz="739775" rtl="0" eaLnBrk="1" fontAlgn="base" hangingPunct="1">
              <a:spcBef>
                <a:spcPct val="0"/>
              </a:spcBef>
              <a:spcAft>
                <a:spcPct val="0"/>
              </a:spcAft>
              <a:defRPr sz="2800" b="1">
                <a:solidFill>
                  <a:srgbClr val="00233C"/>
                </a:solidFill>
                <a:latin typeface="Arial" pitchFamily="34" charset="0"/>
              </a:defRPr>
            </a:lvl9pPr>
          </a:lstStyle>
          <a:p>
            <a:r>
              <a:rPr lang="en-US" sz="1000" kern="0" dirty="0" smtClean="0"/>
              <a:t>	                  </a:t>
            </a:r>
            <a:r>
              <a:rPr lang="en-US" sz="3600" kern="0" dirty="0" smtClean="0"/>
              <a:t>¿</a:t>
            </a:r>
            <a:r>
              <a:rPr lang="en-US" sz="3600" kern="0" dirty="0" err="1" smtClean="0"/>
              <a:t>Preguntas</a:t>
            </a:r>
            <a:r>
              <a:rPr lang="en-US" sz="3600" kern="0" dirty="0" smtClean="0"/>
              <a:t>?</a:t>
            </a:r>
            <a:r>
              <a:rPr lang="en-US" sz="1000" kern="0" dirty="0" smtClean="0"/>
              <a:t/>
            </a:r>
            <a:br>
              <a:rPr lang="en-US" sz="1000" kern="0" dirty="0" smtClean="0"/>
            </a:br>
            <a:r>
              <a:rPr lang="en-US" sz="1000" kern="0" dirty="0" smtClean="0"/>
              <a:t/>
            </a:r>
            <a:br>
              <a:rPr lang="en-US" sz="1000" kern="0" dirty="0" smtClean="0"/>
            </a:br>
            <a:r>
              <a:rPr lang="en-US" sz="1000" kern="0" dirty="0" smtClean="0"/>
              <a:t/>
            </a:r>
            <a:br>
              <a:rPr lang="en-US" sz="1000" kern="0" dirty="0" smtClean="0"/>
            </a:br>
            <a:r>
              <a:rPr lang="en-US" sz="1000" kern="0" dirty="0" smtClean="0"/>
              <a:t/>
            </a:r>
            <a:br>
              <a:rPr lang="en-US" sz="1000" kern="0" dirty="0" smtClean="0"/>
            </a:br>
            <a:r>
              <a:rPr lang="en-US" sz="1800" kern="0" dirty="0" smtClean="0"/>
              <a:t>Power on</a:t>
            </a:r>
            <a:r>
              <a:rPr lang="en-US" sz="1000" kern="0" dirty="0" smtClean="0"/>
              <a:t/>
            </a:r>
            <a:br>
              <a:rPr lang="en-US" sz="1000" kern="0" dirty="0" smtClean="0"/>
            </a:br>
            <a:r>
              <a:rPr lang="en-US" sz="1000" kern="0" dirty="0" smtClean="0"/>
              <a:t>At Megger, we understand that keeping the power on is essential for the success of your business. That is why we are dedicated to creating, designing and manufacturing safe, reliable, easy-to-use portable test equipment backed by world-leading support and expertise.</a:t>
            </a:r>
            <a:br>
              <a:rPr lang="en-US" sz="1000" kern="0" dirty="0" smtClean="0"/>
            </a:br>
            <a:r>
              <a:rPr lang="en-GB" sz="1000" kern="0" dirty="0" smtClean="0"/>
              <a:t/>
            </a:r>
            <a:br>
              <a:rPr lang="en-GB" sz="1000" kern="0" dirty="0" smtClean="0"/>
            </a:br>
            <a:r>
              <a:rPr lang="en-US" sz="1000" kern="0" dirty="0" smtClean="0"/>
              <a:t>We can assist your acceptance, commissioning and maintenance testing for predictive, diagnostic or routine purposes. By working closely with electrical utilities, standards bodies and technical institutions, we contribute to the dependability and advancement of the electrical supply industry.</a:t>
            </a:r>
            <a:endParaRPr lang="en-GB" sz="1000" b="0" kern="0" dirty="0"/>
          </a:p>
        </p:txBody>
      </p:sp>
    </p:spTree>
    <p:extLst>
      <p:ext uri="{BB962C8B-B14F-4D97-AF65-F5344CB8AC3E}">
        <p14:creationId xmlns:p14="http://schemas.microsoft.com/office/powerpoint/2010/main" val="1885757109"/>
      </p:ext>
    </p:extLst>
  </p:cSld>
  <p:clrMapOvr>
    <a:masterClrMapping/>
  </p:clrMapOvr>
  <p:transition spd="slow"/>
  <p:timing>
    <p:tnLst>
      <p:par>
        <p:cTn id="1" dur="indefinite" restart="never" nodeType="tmRoot"/>
      </p:par>
    </p:tnLst>
  </p:timing>
</p:sld>
</file>

<file path=ppt/theme/theme1.xml><?xml version="1.0" encoding="utf-8"?>
<a:theme xmlns:a="http://schemas.openxmlformats.org/drawingml/2006/main" name="Megger ppt template V5.1 Aug16">
  <a:themeElements>
    <a:clrScheme name="Megger PPT">
      <a:dk1>
        <a:srgbClr val="000000"/>
      </a:dk1>
      <a:lt1>
        <a:srgbClr val="FFFFFF"/>
      </a:lt1>
      <a:dk2>
        <a:srgbClr val="231F20"/>
      </a:dk2>
      <a:lt2>
        <a:srgbClr val="FFFFFF"/>
      </a:lt2>
      <a:accent1>
        <a:srgbClr val="ED1B2E"/>
      </a:accent1>
      <a:accent2>
        <a:srgbClr val="CECECE"/>
      </a:accent2>
      <a:accent3>
        <a:srgbClr val="FFFFFF"/>
      </a:accent3>
      <a:accent4>
        <a:srgbClr val="00AB59"/>
      </a:accent4>
      <a:accent5>
        <a:srgbClr val="FFC423"/>
      </a:accent5>
      <a:accent6>
        <a:srgbClr val="A8651D"/>
      </a:accent6>
      <a:hlink>
        <a:srgbClr val="231F20"/>
      </a:hlink>
      <a:folHlink>
        <a:srgbClr val="231F20"/>
      </a:folHlink>
    </a:clrScheme>
    <a:fontScheme name="Megger PowerPoint template 3-0">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12700" cap="flat" cmpd="sng" algn="ctr">
          <a:solidFill>
            <a:schemeClr val="tx1"/>
          </a:solidFill>
          <a:prstDash val="solid"/>
          <a:miter lim="800000"/>
          <a:headEnd type="none" w="sm" len="sm"/>
          <a:tailEnd type="none" w="sm" len="sm"/>
        </a:ln>
        <a:effectLst/>
        <a:extLst>
          <a:ext uri="{AF507438-7753-43e0-B8FC-AC1667EBCBE1}">
            <a14:hiddenEffects xmlns:a14="http://schemas.microsoft.com/office/drawing/2010/main" xmlns="">
              <a:effectLst>
                <a:outerShdw dist="35921" dir="2700000" algn="ctr" rotWithShape="0">
                  <a:schemeClr val="bg2"/>
                </a:outerShdw>
              </a:effectLst>
            </a14:hiddenEffects>
          </a:ext>
        </a:extLst>
      </a:spPr>
      <a:bodyPr vert="horz" wrap="none" lIns="91440" tIns="45720" rIns="91440" bIns="45720" numCol="1" anchor="t" anchorCtr="0"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defRPr kumimoji="0" lang="en-GB" sz="24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chemeClr val="accent1"/>
        </a:solidFill>
        <a:ln w="12700" cap="flat" cmpd="sng" algn="ctr">
          <a:solidFill>
            <a:schemeClr val="tx1"/>
          </a:solidFill>
          <a:prstDash val="solid"/>
          <a:miter lim="800000"/>
          <a:headEnd type="none" w="sm" len="sm"/>
          <a:tailEnd type="none" w="sm" len="sm"/>
        </a:ln>
        <a:effectLst/>
        <a:extLst>
          <a:ext uri="{AF507438-7753-43e0-B8FC-AC1667EBCBE1}">
            <a14:hiddenEffects xmlns:a14="http://schemas.microsoft.com/office/drawing/2010/main" xmlns="">
              <a:effectLst>
                <a:outerShdw dist="35921" dir="2700000" algn="ctr" rotWithShape="0">
                  <a:schemeClr val="bg2"/>
                </a:outerShdw>
              </a:effectLst>
            </a14:hiddenEffects>
          </a:ext>
        </a:extLst>
      </a:spPr>
      <a:bodyPr vert="horz" wrap="none" lIns="91440" tIns="45720" rIns="91440" bIns="45720" numCol="1" anchor="t" anchorCtr="0"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defRPr kumimoji="0" lang="en-GB" sz="24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Megger PowerPoint template 3-0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Megger PowerPoint template 3-0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Megger PowerPoint template 3-0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Megger PowerPoint template 3-0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Megger PowerPoint template 3-0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Megger PowerPoint template 3-0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Megger PowerPoint template 3-0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
      <a:clrScheme name="Megger PowerPoint template 3-0 8">
        <a:dk1>
          <a:srgbClr val="000000"/>
        </a:dk1>
        <a:lt1>
          <a:srgbClr val="FFFFFF"/>
        </a:lt1>
        <a:dk2>
          <a:srgbClr val="00233C"/>
        </a:dk2>
        <a:lt2>
          <a:srgbClr val="00233C"/>
        </a:lt2>
        <a:accent1>
          <a:srgbClr val="CECECE"/>
        </a:accent1>
        <a:accent2>
          <a:srgbClr val="FF0000"/>
        </a:accent2>
        <a:accent3>
          <a:srgbClr val="FFFFFF"/>
        </a:accent3>
        <a:accent4>
          <a:srgbClr val="000000"/>
        </a:accent4>
        <a:accent5>
          <a:srgbClr val="E3E3E3"/>
        </a:accent5>
        <a:accent6>
          <a:srgbClr val="E70000"/>
        </a:accent6>
        <a:hlink>
          <a:srgbClr val="EAEC5E"/>
        </a:hlink>
        <a:folHlink>
          <a:srgbClr val="A2FFA3"/>
        </a:folHlink>
      </a:clrScheme>
      <a:clrMap bg1="lt1" tx1="dk1" bg2="lt2" tx2="dk2" accent1="accent1" accent2="accent2" accent3="accent3" accent4="accent4" accent5="accent5" accent6="accent6" hlink="hlink" folHlink="folHlink"/>
    </a:extraClrScheme>
    <a:extraClrScheme>
      <a:clrScheme name="Megger PowerPoint template 3-0 9">
        <a:dk1>
          <a:srgbClr val="000000"/>
        </a:dk1>
        <a:lt1>
          <a:srgbClr val="FFFFFF"/>
        </a:lt1>
        <a:dk2>
          <a:srgbClr val="00233C"/>
        </a:dk2>
        <a:lt2>
          <a:srgbClr val="00233C"/>
        </a:lt2>
        <a:accent1>
          <a:srgbClr val="CECECE"/>
        </a:accent1>
        <a:accent2>
          <a:srgbClr val="FF0000"/>
        </a:accent2>
        <a:accent3>
          <a:srgbClr val="FFFFFF"/>
        </a:accent3>
        <a:accent4>
          <a:srgbClr val="000000"/>
        </a:accent4>
        <a:accent5>
          <a:srgbClr val="E3E3E3"/>
        </a:accent5>
        <a:accent6>
          <a:srgbClr val="E70000"/>
        </a:accent6>
        <a:hlink>
          <a:srgbClr val="EAEC5E"/>
        </a:hlink>
        <a:folHlink>
          <a:srgbClr val="0033CC"/>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4503</TotalTime>
  <Pages>13</Pages>
  <Words>833</Words>
  <Application>Microsoft Office PowerPoint</Application>
  <PresentationFormat>Presentación en pantalla (16:9)</PresentationFormat>
  <Paragraphs>264</Paragraphs>
  <Slides>34</Slides>
  <Notes>0</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34</vt:i4>
      </vt:variant>
    </vt:vector>
  </HeadingPairs>
  <TitlesOfParts>
    <vt:vector size="39" baseType="lpstr">
      <vt:lpstr>Arial</vt:lpstr>
      <vt:lpstr>Calibri</vt:lpstr>
      <vt:lpstr>Times New Roman</vt:lpstr>
      <vt:lpstr>Wingdings</vt:lpstr>
      <vt:lpstr>Megger ppt template V5.1 Aug16</vt:lpstr>
      <vt:lpstr> Entrenamiento de uso TRAX   Pruebas en Transformadores    Parte 3 Hardware y Software  PARTILUZ - Uruguay   25 de Julio de 2019     </vt:lpstr>
      <vt:lpstr>TRAX: Concepto</vt:lpstr>
      <vt:lpstr>TRAX: Concepto</vt:lpstr>
      <vt:lpstr>TRAX: Concepto</vt:lpstr>
      <vt:lpstr>TRAX: Concepto</vt:lpstr>
      <vt:lpstr>TRAX: Aplicaciones (Apps)</vt:lpstr>
      <vt:lpstr>TRAX: Aplicaciones (Apps): Paquetes</vt:lpstr>
      <vt:lpstr>TRAX: Configuración de software (Apps)</vt:lpstr>
      <vt:lpstr>TRAX: Configuración de hardware (Accesorios)</vt:lpstr>
      <vt:lpstr>TRAX: Unidad principal</vt:lpstr>
      <vt:lpstr>TRAX: Panel frontal de la unidad principal</vt:lpstr>
      <vt:lpstr>TRAX: Panel frontal de la unidad principal</vt:lpstr>
      <vt:lpstr>TRAX: Panel frontal de la unidad principal</vt:lpstr>
      <vt:lpstr>TRAX: Panel frontal de la unidad principal</vt:lpstr>
      <vt:lpstr>TRAX: Panel frontal de la unidad principal</vt:lpstr>
      <vt:lpstr>TRAX: Panel frontal de la unidad principal</vt:lpstr>
      <vt:lpstr>TRAX: Panel frontal de la unidad principal</vt:lpstr>
      <vt:lpstr>TRAX: Panel frontal de la unidad principal</vt:lpstr>
      <vt:lpstr>TRAX: Panel lateral de la unidad principal</vt:lpstr>
      <vt:lpstr>TRAX: Panel lateral de la unidad principal</vt:lpstr>
      <vt:lpstr>TRAX: Panel lateral de la unidad principal</vt:lpstr>
      <vt:lpstr>TRAX: Panel lateral de la unidad principal</vt:lpstr>
      <vt:lpstr>TRAX: Características de TDX</vt:lpstr>
      <vt:lpstr>TRAX: Panel lateral derecho de TDX</vt:lpstr>
      <vt:lpstr>TRAX: Panel lateral izquierdo de TDX</vt:lpstr>
      <vt:lpstr>TRAX: Conexión TRAX+TDX</vt:lpstr>
      <vt:lpstr>TRAX: Conexión TRAX+TSX</vt:lpstr>
      <vt:lpstr>TRAX: Conexión TRAX+TCX</vt:lpstr>
      <vt:lpstr>TRAX: Prestaciones</vt:lpstr>
      <vt:lpstr>TRAX: Prestaciones</vt:lpstr>
      <vt:lpstr>TRAX: Prestaciones</vt:lpstr>
      <vt:lpstr>TRAX: TRAX+TDX</vt:lpstr>
      <vt:lpstr>TRAX: Software</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Title slide</dc:title>
  <dc:creator>Raúl E. Alvarez</dc:creator>
  <cp:lastModifiedBy>LENOVO</cp:lastModifiedBy>
  <cp:revision>912</cp:revision>
  <cp:lastPrinted>2012-11-28T10:31:53Z</cp:lastPrinted>
  <dcterms:created xsi:type="dcterms:W3CDTF">2016-10-12T00:22:07Z</dcterms:created>
  <dcterms:modified xsi:type="dcterms:W3CDTF">2019-07-24T16:15:08Z</dcterms:modified>
</cp:coreProperties>
</file>